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45"/>
  </p:notesMasterIdLst>
  <p:sldIdLst>
    <p:sldId id="256" r:id="rId5"/>
    <p:sldId id="295" r:id="rId6"/>
    <p:sldId id="296" r:id="rId7"/>
    <p:sldId id="298" r:id="rId8"/>
    <p:sldId id="297" r:id="rId9"/>
    <p:sldId id="299" r:id="rId10"/>
    <p:sldId id="300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6" r:id="rId22"/>
    <p:sldId id="318" r:id="rId23"/>
    <p:sldId id="319" r:id="rId24"/>
    <p:sldId id="320" r:id="rId25"/>
    <p:sldId id="321" r:id="rId26"/>
    <p:sldId id="322" r:id="rId27"/>
    <p:sldId id="331" r:id="rId28"/>
    <p:sldId id="323" r:id="rId29"/>
    <p:sldId id="334" r:id="rId30"/>
    <p:sldId id="324" r:id="rId31"/>
    <p:sldId id="333" r:id="rId32"/>
    <p:sldId id="325" r:id="rId33"/>
    <p:sldId id="326" r:id="rId34"/>
    <p:sldId id="327" r:id="rId35"/>
    <p:sldId id="328" r:id="rId36"/>
    <p:sldId id="329" r:id="rId37"/>
    <p:sldId id="332" r:id="rId38"/>
    <p:sldId id="335" r:id="rId39"/>
    <p:sldId id="337" r:id="rId40"/>
    <p:sldId id="330" r:id="rId41"/>
    <p:sldId id="336" r:id="rId42"/>
    <p:sldId id="304" r:id="rId43"/>
    <p:sldId id="26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E6A6A"/>
    <a:srgbClr val="FE9090"/>
    <a:srgbClr val="207691"/>
    <a:srgbClr val="932E4C"/>
    <a:srgbClr val="605469"/>
    <a:srgbClr val="695467"/>
    <a:srgbClr val="922E4B"/>
    <a:srgbClr val="3A819A"/>
    <a:srgbClr val="AB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678AF-9BD0-41FF-9336-98F8030914AB}" v="745" dt="2023-05-28T15:55:53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Froment" userId="4d47d833-7bbe-4dd6-859d-dcdc79e00258" providerId="ADAL" clId="{630D935C-E314-423B-9BE6-DE26E05A6DBA}"/>
    <pc:docChg chg="undo custSel addSld delSld modSld sldOrd delMainMaster">
      <pc:chgData name="Thomas Froment" userId="4d47d833-7bbe-4dd6-859d-dcdc79e00258" providerId="ADAL" clId="{630D935C-E314-423B-9BE6-DE26E05A6DBA}" dt="2023-04-21T12:39:04.148" v="3245" actId="14"/>
      <pc:docMkLst>
        <pc:docMk/>
      </pc:docMkLst>
      <pc:sldChg chg="modSp mod">
        <pc:chgData name="Thomas Froment" userId="4d47d833-7bbe-4dd6-859d-dcdc79e00258" providerId="ADAL" clId="{630D935C-E314-423B-9BE6-DE26E05A6DBA}" dt="2023-04-20T10:01:00.171" v="9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630D935C-E314-423B-9BE6-DE26E05A6DBA}" dt="2023-04-20T10:01:00.171" v="9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ord">
        <pc:chgData name="Thomas Froment" userId="4d47d833-7bbe-4dd6-859d-dcdc79e00258" providerId="ADAL" clId="{630D935C-E314-423B-9BE6-DE26E05A6DBA}" dt="2023-04-21T12:39:04.148" v="3245" actId="14"/>
        <pc:sldMkLst>
          <pc:docMk/>
          <pc:sldMk cId="457297129" sldId="269"/>
        </pc:sldMkLst>
        <pc:spChg chg="mod">
          <ac:chgData name="Thomas Froment" userId="4d47d833-7bbe-4dd6-859d-dcdc79e00258" providerId="ADAL" clId="{630D935C-E314-423B-9BE6-DE26E05A6DBA}" dt="2023-04-21T12:39:04.148" v="3245" actId="14"/>
          <ac:spMkLst>
            <pc:docMk/>
            <pc:sldMk cId="457297129" sldId="269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1T12:37:40.390" v="3177" actId="20577"/>
        <pc:sldMkLst>
          <pc:docMk/>
          <pc:sldMk cId="1720308537" sldId="271"/>
        </pc:sldMkLst>
        <pc:spChg chg="mod">
          <ac:chgData name="Thomas Froment" userId="4d47d833-7bbe-4dd6-859d-dcdc79e00258" providerId="ADAL" clId="{630D935C-E314-423B-9BE6-DE26E05A6DBA}" dt="2023-04-21T12:37:40.390" v="3177" actId="20577"/>
          <ac:spMkLst>
            <pc:docMk/>
            <pc:sldMk cId="1720308537" sldId="271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0T18:30:59.866" v="3080" actId="1037"/>
        <pc:sldMkLst>
          <pc:docMk/>
          <pc:sldMk cId="420659935" sldId="272"/>
        </pc:sldMkLst>
        <pc:spChg chg="mod">
          <ac:chgData name="Thomas Froment" userId="4d47d833-7bbe-4dd6-859d-dcdc79e00258" providerId="ADAL" clId="{630D935C-E314-423B-9BE6-DE26E05A6DBA}" dt="2023-04-20T18:30:59.866" v="3080" actId="1037"/>
          <ac:spMkLst>
            <pc:docMk/>
            <pc:sldMk cId="420659935" sldId="272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46.861" v="3072" actId="20577"/>
          <ac:spMkLst>
            <pc:docMk/>
            <pc:sldMk cId="420659935" sldId="272"/>
            <ac:spMk id="55" creationId="{DF29337B-06B2-D0BF-BC40-6F39770671FD}"/>
          </ac:spMkLst>
        </pc:spChg>
      </pc:sldChg>
      <pc:sldChg chg="modSp mod">
        <pc:chgData name="Thomas Froment" userId="4d47d833-7bbe-4dd6-859d-dcdc79e00258" providerId="ADAL" clId="{630D935C-E314-423B-9BE6-DE26E05A6DBA}" dt="2023-04-20T18:31:09.776" v="3088" actId="1037"/>
        <pc:sldMkLst>
          <pc:docMk/>
          <pc:sldMk cId="3791713636" sldId="273"/>
        </pc:sldMkLst>
        <pc:spChg chg="mod">
          <ac:chgData name="Thomas Froment" userId="4d47d833-7bbe-4dd6-859d-dcdc79e00258" providerId="ADAL" clId="{630D935C-E314-423B-9BE6-DE26E05A6DBA}" dt="2023-04-20T18:30:04.814" v="3048"/>
          <ac:spMkLst>
            <pc:docMk/>
            <pc:sldMk cId="3791713636" sldId="273"/>
            <ac:spMk id="6" creationId="{85316D3E-6781-36F1-637F-02A0292E185A}"/>
          </ac:spMkLst>
        </pc:spChg>
        <pc:spChg chg="mod">
          <ac:chgData name="Thomas Froment" userId="4d47d833-7bbe-4dd6-859d-dcdc79e00258" providerId="ADAL" clId="{630D935C-E314-423B-9BE6-DE26E05A6DBA}" dt="2023-04-20T18:30:27.715" v="3060" actId="404"/>
          <ac:spMkLst>
            <pc:docMk/>
            <pc:sldMk cId="3791713636" sldId="273"/>
            <ac:spMk id="43" creationId="{F1B9EF0D-F73C-8B87-6884-5F1C77564857}"/>
          </ac:spMkLst>
        </pc:spChg>
        <pc:spChg chg="mod">
          <ac:chgData name="Thomas Froment" userId="4d47d833-7bbe-4dd6-859d-dcdc79e00258" providerId="ADAL" clId="{630D935C-E314-423B-9BE6-DE26E05A6DBA}" dt="2023-04-20T18:31:09.776" v="3088" actId="1037"/>
          <ac:spMkLst>
            <pc:docMk/>
            <pc:sldMk cId="3791713636" sldId="273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36.236" v="3062" actId="404"/>
          <ac:spMkLst>
            <pc:docMk/>
            <pc:sldMk cId="3791713636" sldId="273"/>
            <ac:spMk id="49" creationId="{07E4708E-C5E9-125E-6A57-0B10D2DEC8E9}"/>
          </ac:spMkLst>
        </pc:spChg>
      </pc:sldChg>
      <pc:sldChg chg="addSp delSp modSp mod delAnim modAnim">
        <pc:chgData name="Thomas Froment" userId="4d47d833-7bbe-4dd6-859d-dcdc79e00258" providerId="ADAL" clId="{630D935C-E314-423B-9BE6-DE26E05A6DBA}" dt="2023-04-21T09:05:27.243" v="3126" actId="1037"/>
        <pc:sldMkLst>
          <pc:docMk/>
          <pc:sldMk cId="126596547" sldId="278"/>
        </pc:sldMkLst>
        <pc:spChg chg="add mod">
          <ac:chgData name="Thomas Froment" userId="4d47d833-7bbe-4dd6-859d-dcdc79e00258" providerId="ADAL" clId="{630D935C-E314-423B-9BE6-DE26E05A6DBA}" dt="2023-04-20T17:13:29.455" v="87" actId="1076"/>
          <ac:spMkLst>
            <pc:docMk/>
            <pc:sldMk cId="126596547" sldId="278"/>
            <ac:spMk id="2" creationId="{B01242F6-BBA6-F2DB-2C0C-ED6B2E8FBABE}"/>
          </ac:spMkLst>
        </pc:spChg>
        <pc:spChg chg="mod">
          <ac:chgData name="Thomas Froment" userId="4d47d833-7bbe-4dd6-859d-dcdc79e00258" providerId="ADAL" clId="{630D935C-E314-423B-9BE6-DE26E05A6DBA}" dt="2023-04-20T17:09:35.621" v="22" actId="403"/>
          <ac:spMkLst>
            <pc:docMk/>
            <pc:sldMk cId="126596547" sldId="278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13:44.075" v="96" actId="1038"/>
          <ac:spMkLst>
            <pc:docMk/>
            <pc:sldMk cId="126596547" sldId="278"/>
            <ac:spMk id="5" creationId="{7FA006AE-BE11-69D5-24AF-8B92DDAD329C}"/>
          </ac:spMkLst>
        </pc:spChg>
        <pc:spChg chg="mod">
          <ac:chgData name="Thomas Froment" userId="4d47d833-7bbe-4dd6-859d-dcdc79e00258" providerId="ADAL" clId="{630D935C-E314-423B-9BE6-DE26E05A6DBA}" dt="2023-04-20T17:12:53.369" v="77" actId="1076"/>
          <ac:spMkLst>
            <pc:docMk/>
            <pc:sldMk cId="126596547" sldId="278"/>
            <ac:spMk id="121" creationId="{2AB48D24-392B-054A-6A09-D189FF308FD7}"/>
          </ac:spMkLst>
        </pc:spChg>
        <pc:spChg chg="mod">
          <ac:chgData name="Thomas Froment" userId="4d47d833-7bbe-4dd6-859d-dcdc79e00258" providerId="ADAL" clId="{630D935C-E314-423B-9BE6-DE26E05A6DBA}" dt="2023-04-20T17:08:59.634" v="12" actId="14100"/>
          <ac:spMkLst>
            <pc:docMk/>
            <pc:sldMk cId="126596547" sldId="278"/>
            <ac:spMk id="122" creationId="{983DB8C8-5836-7504-952C-1424591378FD}"/>
          </ac:spMkLst>
        </pc:spChg>
        <pc:spChg chg="mod">
          <ac:chgData name="Thomas Froment" userId="4d47d833-7bbe-4dd6-859d-dcdc79e00258" providerId="ADAL" clId="{630D935C-E314-423B-9BE6-DE26E05A6DBA}" dt="2023-04-20T17:08:54.473" v="11" actId="14100"/>
          <ac:spMkLst>
            <pc:docMk/>
            <pc:sldMk cId="126596547" sldId="278"/>
            <ac:spMk id="123" creationId="{193C8895-E245-2437-5EF9-533474CDEE27}"/>
          </ac:spMkLst>
        </pc:spChg>
        <pc:spChg chg="mod">
          <ac:chgData name="Thomas Froment" userId="4d47d833-7bbe-4dd6-859d-dcdc79e00258" providerId="ADAL" clId="{630D935C-E314-423B-9BE6-DE26E05A6DBA}" dt="2023-04-20T17:13:02.744" v="80" actId="14100"/>
          <ac:spMkLst>
            <pc:docMk/>
            <pc:sldMk cId="126596547" sldId="278"/>
            <ac:spMk id="132" creationId="{92119567-E44E-244C-4405-EE921C4E4B74}"/>
          </ac:spMkLst>
        </pc:spChg>
        <pc:spChg chg="del mod">
          <ac:chgData name="Thomas Froment" userId="4d47d833-7bbe-4dd6-859d-dcdc79e00258" providerId="ADAL" clId="{630D935C-E314-423B-9BE6-DE26E05A6DBA}" dt="2023-04-20T17:13:11.721" v="83" actId="478"/>
          <ac:spMkLst>
            <pc:docMk/>
            <pc:sldMk cId="126596547" sldId="278"/>
            <ac:spMk id="133" creationId="{BF241AA3-3488-2AA8-7FCD-02174FF9F602}"/>
          </ac:spMkLst>
        </pc:spChg>
        <pc:spChg chg="del mod">
          <ac:chgData name="Thomas Froment" userId="4d47d833-7bbe-4dd6-859d-dcdc79e00258" providerId="ADAL" clId="{630D935C-E314-423B-9BE6-DE26E05A6DBA}" dt="2023-04-20T17:13:36.372" v="89" actId="478"/>
          <ac:spMkLst>
            <pc:docMk/>
            <pc:sldMk cId="126596547" sldId="278"/>
            <ac:spMk id="134" creationId="{D638D5CE-BC2D-541A-4CF6-0793E88E1A7A}"/>
          </ac:spMkLst>
        </pc:spChg>
        <pc:spChg chg="mod">
          <ac:chgData name="Thomas Froment" userId="4d47d833-7bbe-4dd6-859d-dcdc79e00258" providerId="ADAL" clId="{630D935C-E314-423B-9BE6-DE26E05A6DBA}" dt="2023-04-20T17:14:15.483" v="98" actId="20577"/>
          <ac:spMkLst>
            <pc:docMk/>
            <pc:sldMk cId="126596547" sldId="278"/>
            <ac:spMk id="136" creationId="{73D8614A-EDAD-ADEE-A6F5-2600B94394E1}"/>
          </ac:spMkLst>
        </pc:spChg>
        <pc:spChg chg="mod">
          <ac:chgData name="Thomas Froment" userId="4d47d833-7bbe-4dd6-859d-dcdc79e00258" providerId="ADAL" clId="{630D935C-E314-423B-9BE6-DE26E05A6DBA}" dt="2023-04-20T17:16:24.753" v="132" actId="1076"/>
          <ac:spMkLst>
            <pc:docMk/>
            <pc:sldMk cId="126596547" sldId="278"/>
            <ac:spMk id="137" creationId="{70F39578-740B-A91B-6723-F55F866CE1D0}"/>
          </ac:spMkLst>
        </pc:spChg>
        <pc:spChg chg="mod">
          <ac:chgData name="Thomas Froment" userId="4d47d833-7bbe-4dd6-859d-dcdc79e00258" providerId="ADAL" clId="{630D935C-E314-423B-9BE6-DE26E05A6DBA}" dt="2023-04-20T17:09:24.615" v="18" actId="403"/>
          <ac:spMkLst>
            <pc:docMk/>
            <pc:sldMk cId="126596547" sldId="278"/>
            <ac:spMk id="139" creationId="{154DB13D-A933-3EC9-035D-A749417E7BCB}"/>
          </ac:spMkLst>
        </pc:spChg>
        <pc:spChg chg="mod">
          <ac:chgData name="Thomas Froment" userId="4d47d833-7bbe-4dd6-859d-dcdc79e00258" providerId="ADAL" clId="{630D935C-E314-423B-9BE6-DE26E05A6DBA}" dt="2023-04-21T09:05:23.838" v="3121" actId="20577"/>
          <ac:spMkLst>
            <pc:docMk/>
            <pc:sldMk cId="126596547" sldId="278"/>
            <ac:spMk id="140" creationId="{FED85C9E-42A0-B119-49F2-8A8F9406FFF6}"/>
          </ac:spMkLst>
        </pc:spChg>
        <pc:spChg chg="mod">
          <ac:chgData name="Thomas Froment" userId="4d47d833-7bbe-4dd6-859d-dcdc79e00258" providerId="ADAL" clId="{630D935C-E314-423B-9BE6-DE26E05A6DBA}" dt="2023-04-20T17:16:15.331" v="131" actId="1076"/>
          <ac:spMkLst>
            <pc:docMk/>
            <pc:sldMk cId="126596547" sldId="278"/>
            <ac:spMk id="142" creationId="{80A51A69-1702-CB1B-8309-556BCD9EE5FB}"/>
          </ac:spMkLst>
        </pc:spChg>
        <pc:spChg chg="mod">
          <ac:chgData name="Thomas Froment" userId="4d47d833-7bbe-4dd6-859d-dcdc79e00258" providerId="ADAL" clId="{630D935C-E314-423B-9BE6-DE26E05A6DBA}" dt="2023-04-20T17:16:09.165" v="130" actId="6549"/>
          <ac:spMkLst>
            <pc:docMk/>
            <pc:sldMk cId="126596547" sldId="278"/>
            <ac:spMk id="143" creationId="{2780A571-9DFC-CD3E-4FA0-C91541483725}"/>
          </ac:spMkLst>
        </pc:spChg>
        <pc:grpChg chg="mod">
          <ac:chgData name="Thomas Froment" userId="4d47d833-7bbe-4dd6-859d-dcdc79e00258" providerId="ADAL" clId="{630D935C-E314-423B-9BE6-DE26E05A6DBA}" dt="2023-04-20T17:10:29.666" v="33" actId="1076"/>
          <ac:grpSpMkLst>
            <pc:docMk/>
            <pc:sldMk cId="126596547" sldId="278"/>
            <ac:grpSpMk id="135" creationId="{21154DC3-ECFF-EE78-2F23-CDC51EC877BC}"/>
          </ac:grpSpMkLst>
        </pc:grpChg>
        <pc:grpChg chg="mod">
          <ac:chgData name="Thomas Froment" userId="4d47d833-7bbe-4dd6-859d-dcdc79e00258" providerId="ADAL" clId="{630D935C-E314-423B-9BE6-DE26E05A6DBA}" dt="2023-04-21T09:05:27.243" v="3126" actId="1037"/>
          <ac:grpSpMkLst>
            <pc:docMk/>
            <pc:sldMk cId="126596547" sldId="278"/>
            <ac:grpSpMk id="138" creationId="{5BBA72B5-C9E0-BB10-152E-A2D366794BFA}"/>
          </ac:grpSpMkLst>
        </pc:grpChg>
        <pc:picChg chg="mod">
          <ac:chgData name="Thomas Froment" userId="4d47d833-7bbe-4dd6-859d-dcdc79e00258" providerId="ADAL" clId="{630D935C-E314-423B-9BE6-DE26E05A6DBA}" dt="2023-04-20T17:09:11.433" v="16" actId="1076"/>
          <ac:picMkLst>
            <pc:docMk/>
            <pc:sldMk cId="126596547" sldId="278"/>
            <ac:picMk id="4" creationId="{F8E29D20-2C85-F723-B707-8C03D1B5A575}"/>
          </ac:picMkLst>
        </pc:picChg>
        <pc:picChg chg="mod">
          <ac:chgData name="Thomas Froment" userId="4d47d833-7bbe-4dd6-859d-dcdc79e00258" providerId="ADAL" clId="{630D935C-E314-423B-9BE6-DE26E05A6DBA}" dt="2023-04-20T17:09:04.608" v="14" actId="1076"/>
          <ac:picMkLst>
            <pc:docMk/>
            <pc:sldMk cId="126596547" sldId="278"/>
            <ac:picMk id="144" creationId="{6F413523-A4B1-F7E5-DB32-0680FFABB235}"/>
          </ac:picMkLst>
        </pc:picChg>
        <pc:picChg chg="mod">
          <ac:chgData name="Thomas Froment" userId="4d47d833-7bbe-4dd6-859d-dcdc79e00258" providerId="ADAL" clId="{630D935C-E314-423B-9BE6-DE26E05A6DBA}" dt="2023-04-20T17:09:02.387" v="13" actId="1076"/>
          <ac:picMkLst>
            <pc:docMk/>
            <pc:sldMk cId="126596547" sldId="278"/>
            <ac:picMk id="145" creationId="{B37F31D8-AE21-CE31-9F39-B2EB66DC7887}"/>
          </ac:picMkLst>
        </pc:picChg>
      </pc:sldChg>
      <pc:sldChg chg="addSp delSp modSp mod">
        <pc:chgData name="Thomas Froment" userId="4d47d833-7bbe-4dd6-859d-dcdc79e00258" providerId="ADAL" clId="{630D935C-E314-423B-9BE6-DE26E05A6DBA}" dt="2023-04-20T17:27:25.481" v="796" actId="5793"/>
        <pc:sldMkLst>
          <pc:docMk/>
          <pc:sldMk cId="4288787729" sldId="283"/>
        </pc:sldMkLst>
        <pc:spChg chg="mod">
          <ac:chgData name="Thomas Froment" userId="4d47d833-7bbe-4dd6-859d-dcdc79e00258" providerId="ADAL" clId="{630D935C-E314-423B-9BE6-DE26E05A6DBA}" dt="2023-04-20T17:19:51.171" v="289" actId="14100"/>
          <ac:spMkLst>
            <pc:docMk/>
            <pc:sldMk cId="4288787729" sldId="283"/>
            <ac:spMk id="3" creationId="{13AC8D06-E58C-05E6-5A21-E003B103FCD2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4" creationId="{D56EBC0A-CE02-FD5C-1DCA-544ECC9C1958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5" creationId="{FE892271-B281-866A-0850-B1DC138BC453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6" creationId="{BBAF2F0F-908D-7479-9B61-79E99FDE751F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7" creationId="{77FD8E78-ADA9-B762-41EA-B898CD62BA3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8" creationId="{56559764-C25D-984F-EFA7-854B48CC5F29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0" creationId="{60ECF087-D201-711E-A48F-4CCDA0DA221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1" creationId="{A830370D-7C46-B1C9-44EB-FB174B7556CB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4" creationId="{F3880971-2E87-A193-BA5B-76B2D8DD49FC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5" creationId="{14115598-1AE4-A0BD-8611-590107931D98}"/>
          </ac:spMkLst>
        </pc:spChg>
        <pc:spChg chg="add mod">
          <ac:chgData name="Thomas Froment" userId="4d47d833-7bbe-4dd6-859d-dcdc79e00258" providerId="ADAL" clId="{630D935C-E314-423B-9BE6-DE26E05A6DBA}" dt="2023-04-20T17:27:25.481" v="796" actId="5793"/>
          <ac:spMkLst>
            <pc:docMk/>
            <pc:sldMk cId="4288787729" sldId="283"/>
            <ac:spMk id="16" creationId="{A9F03F14-E255-BB2B-9D1B-D2814E019771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7" creationId="{1A11583A-BC0B-4357-E4E9-06A381D9045F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8" creationId="{627D7F30-3F13-B2E0-C2A1-2096A913AB57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19:36.507" v="284" actId="478"/>
          <ac:spMkLst>
            <pc:docMk/>
            <pc:sldMk cId="4288787729" sldId="283"/>
            <ac:spMk id="24" creationId="{271B56E3-C8BB-E171-5A03-46EF25B96E75}"/>
          </ac:spMkLst>
        </pc:spChg>
        <pc:spChg chg="del">
          <ac:chgData name="Thomas Froment" userId="4d47d833-7bbe-4dd6-859d-dcdc79e00258" providerId="ADAL" clId="{630D935C-E314-423B-9BE6-DE26E05A6DBA}" dt="2023-04-20T17:19:36.996" v="285" actId="478"/>
          <ac:spMkLst>
            <pc:docMk/>
            <pc:sldMk cId="4288787729" sldId="283"/>
            <ac:spMk id="25" creationId="{F3E6AC9C-AC5F-882C-8581-9FA1EFE224FB}"/>
          </ac:spMkLst>
        </pc:spChg>
        <pc:spChg chg="del">
          <ac:chgData name="Thomas Froment" userId="4d47d833-7bbe-4dd6-859d-dcdc79e00258" providerId="ADAL" clId="{630D935C-E314-423B-9BE6-DE26E05A6DBA}" dt="2023-04-20T17:19:36.116" v="283" actId="478"/>
          <ac:spMkLst>
            <pc:docMk/>
            <pc:sldMk cId="4288787729" sldId="283"/>
            <ac:spMk id="26" creationId="{995147BF-E12C-795A-F559-49C7634FBB19}"/>
          </ac:spMkLst>
        </pc:spChg>
        <pc:spChg chg="del">
          <ac:chgData name="Thomas Froment" userId="4d47d833-7bbe-4dd6-859d-dcdc79e00258" providerId="ADAL" clId="{630D935C-E314-423B-9BE6-DE26E05A6DBA}" dt="2023-04-20T17:19:34.848" v="281" actId="478"/>
          <ac:spMkLst>
            <pc:docMk/>
            <pc:sldMk cId="4288787729" sldId="283"/>
            <ac:spMk id="27" creationId="{FB3550CF-B55E-EF3E-2609-0BAB086A79F2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8" creationId="{0A018BA0-B8E3-2289-167E-A6CEFF7A104C}"/>
          </ac:spMkLst>
        </pc:sp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2" creationId="{CCB8A2AA-9CBF-8134-364B-77AC43F7D14E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9" creationId="{E66B98BA-A367-6732-60B4-1FCABC32A388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12" creationId="{55E9A5A7-5B53-4F18-9754-039E423DB9F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3" creationId="{41F1BF0D-2972-FA6A-BDFD-53E061F85314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19:35.569" v="282" actId="478"/>
          <ac:picMkLst>
            <pc:docMk/>
            <pc:sldMk cId="4288787729" sldId="283"/>
            <ac:picMk id="20" creationId="{EF890EC6-F8FD-6648-820A-838ED1256FAF}"/>
          </ac:picMkLst>
        </pc:picChg>
        <pc:picChg chg="del">
          <ac:chgData name="Thomas Froment" userId="4d47d833-7bbe-4dd6-859d-dcdc79e00258" providerId="ADAL" clId="{630D935C-E314-423B-9BE6-DE26E05A6DBA}" dt="2023-04-20T17:19:37.404" v="286" actId="478"/>
          <ac:picMkLst>
            <pc:docMk/>
            <pc:sldMk cId="4288787729" sldId="283"/>
            <ac:picMk id="21" creationId="{D188354F-90D8-EC0F-5808-06D2823ED6B7}"/>
          </ac:picMkLst>
        </pc:picChg>
        <pc:picChg chg="del">
          <ac:chgData name="Thomas Froment" userId="4d47d833-7bbe-4dd6-859d-dcdc79e00258" providerId="ADAL" clId="{630D935C-E314-423B-9BE6-DE26E05A6DBA}" dt="2023-04-20T17:19:38.047" v="287" actId="478"/>
          <ac:picMkLst>
            <pc:docMk/>
            <pc:sldMk cId="4288787729" sldId="283"/>
            <ac:picMk id="22" creationId="{594AEE2B-DBBD-1738-12FE-8706D971070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29" creationId="{191CA14B-E170-FC8E-303B-E251FDAFBE89}"/>
          </ac:picMkLst>
        </pc:picChg>
      </pc:sldChg>
      <pc:sldChg chg="modSp del mod">
        <pc:chgData name="Thomas Froment" userId="4d47d833-7bbe-4dd6-859d-dcdc79e00258" providerId="ADAL" clId="{630D935C-E314-423B-9BE6-DE26E05A6DBA}" dt="2023-04-21T12:37:02.735" v="3154" actId="47"/>
        <pc:sldMkLst>
          <pc:docMk/>
          <pc:sldMk cId="738125457" sldId="284"/>
        </pc:sldMkLst>
        <pc:spChg chg="mod">
          <ac:chgData name="Thomas Froment" userId="4d47d833-7bbe-4dd6-859d-dcdc79e00258" providerId="ADAL" clId="{630D935C-E314-423B-9BE6-DE26E05A6DBA}" dt="2023-04-20T17:29:51.294" v="931" actId="6549"/>
          <ac:spMkLst>
            <pc:docMk/>
            <pc:sldMk cId="738125457" sldId="284"/>
            <ac:spMk id="3" creationId="{E0B1062F-8995-8784-39E3-99B4C08872C8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5.182" v="3156" actId="47"/>
        <pc:sldMkLst>
          <pc:docMk/>
          <pc:sldMk cId="1029655354" sldId="285"/>
        </pc:sldMkLst>
        <pc:spChg chg="mod">
          <ac:chgData name="Thomas Froment" userId="4d47d833-7bbe-4dd6-859d-dcdc79e00258" providerId="ADAL" clId="{630D935C-E314-423B-9BE6-DE26E05A6DBA}" dt="2023-04-20T17:30:33.784" v="971" actId="20577"/>
          <ac:spMkLst>
            <pc:docMk/>
            <pc:sldMk cId="1029655354" sldId="285"/>
            <ac:spMk id="3" creationId="{68FCCADC-B126-E018-832C-F8D1508F55C3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4.005" v="3155" actId="47"/>
        <pc:sldMkLst>
          <pc:docMk/>
          <pc:sldMk cId="3977927099" sldId="286"/>
        </pc:sldMkLst>
        <pc:spChg chg="mod">
          <ac:chgData name="Thomas Froment" userId="4d47d833-7bbe-4dd6-859d-dcdc79e00258" providerId="ADAL" clId="{630D935C-E314-423B-9BE6-DE26E05A6DBA}" dt="2023-04-20T17:30:12.901" v="941" actId="6549"/>
          <ac:spMkLst>
            <pc:docMk/>
            <pc:sldMk cId="3977927099" sldId="286"/>
            <ac:spMk id="3" creationId="{EA0056AC-397D-C739-5135-05199C4A75C5}"/>
          </ac:spMkLst>
        </pc:spChg>
      </pc:sldChg>
      <pc:sldChg chg="del">
        <pc:chgData name="Thomas Froment" userId="4d47d833-7bbe-4dd6-859d-dcdc79e00258" providerId="ADAL" clId="{630D935C-E314-423B-9BE6-DE26E05A6DBA}" dt="2023-04-20T17:10:49.381" v="36" actId="47"/>
        <pc:sldMkLst>
          <pc:docMk/>
          <pc:sldMk cId="2390740743" sldId="288"/>
        </pc:sldMkLst>
      </pc:sldChg>
      <pc:sldChg chg="modSp del mod">
        <pc:chgData name="Thomas Froment" userId="4d47d833-7bbe-4dd6-859d-dcdc79e00258" providerId="ADAL" clId="{630D935C-E314-423B-9BE6-DE26E05A6DBA}" dt="2023-04-20T18:13:26.479" v="2883" actId="47"/>
        <pc:sldMkLst>
          <pc:docMk/>
          <pc:sldMk cId="3528384986" sldId="289"/>
        </pc:sldMkLst>
        <pc:spChg chg="mod">
          <ac:chgData name="Thomas Froment" userId="4d47d833-7bbe-4dd6-859d-dcdc79e00258" providerId="ADAL" clId="{630D935C-E314-423B-9BE6-DE26E05A6DBA}" dt="2023-04-20T17:31:01.828" v="995" actId="20577"/>
          <ac:spMkLst>
            <pc:docMk/>
            <pc:sldMk cId="3528384986" sldId="289"/>
            <ac:spMk id="4" creationId="{A52D11A0-E541-A861-D793-D4626FFEEF53}"/>
          </ac:spMkLst>
        </pc:spChg>
        <pc:graphicFrameChg chg="mod modGraphic">
          <ac:chgData name="Thomas Froment" userId="4d47d833-7bbe-4dd6-859d-dcdc79e00258" providerId="ADAL" clId="{630D935C-E314-423B-9BE6-DE26E05A6DBA}" dt="2023-04-20T17:38:41.080" v="1548" actId="113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addSp delSp modSp add mod">
        <pc:chgData name="Thomas Froment" userId="4d47d833-7bbe-4dd6-859d-dcdc79e00258" providerId="ADAL" clId="{630D935C-E314-423B-9BE6-DE26E05A6DBA}" dt="2023-04-20T17:27:57.033" v="828" actId="20577"/>
        <pc:sldMkLst>
          <pc:docMk/>
          <pc:sldMk cId="3635137371" sldId="290"/>
        </pc:sldMkLst>
        <pc:spChg chg="mod">
          <ac:chgData name="Thomas Froment" userId="4d47d833-7bbe-4dd6-859d-dcdc79e00258" providerId="ADAL" clId="{630D935C-E314-423B-9BE6-DE26E05A6DBA}" dt="2023-04-20T17:26:18.584" v="669" actId="20577"/>
          <ac:spMkLst>
            <pc:docMk/>
            <pc:sldMk cId="3635137371" sldId="290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4" creationId="{5235FC9D-B3DC-226A-3A48-C84C6DDDF484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5" creationId="{D60743A7-2144-C15F-FCD0-CC560E5731F5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7" creationId="{ABE1A2FA-BF46-3149-1E2B-259EFFE97A3C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9" creationId="{82EB6F71-C3A7-CEFB-21E6-E8DEB1906157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10" creationId="{8583D218-B974-7CE4-B751-B8F58E5E7E92}"/>
          </ac:spMkLst>
        </pc:spChg>
        <pc:spChg chg="add mod">
          <ac:chgData name="Thomas Froment" userId="4d47d833-7bbe-4dd6-859d-dcdc79e00258" providerId="ADAL" clId="{630D935C-E314-423B-9BE6-DE26E05A6DBA}" dt="2023-04-20T17:24:23.580" v="433" actId="20577"/>
          <ac:spMkLst>
            <pc:docMk/>
            <pc:sldMk cId="3635137371" sldId="290"/>
            <ac:spMk id="11" creationId="{29AA3B2E-291F-DA2C-B1DB-7998BB9FD4F9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4" creationId="{F3880971-2E87-A193-BA5B-76B2D8DD49FC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5" creationId="{14115598-1AE4-A0BD-8611-590107931D98}"/>
          </ac:spMkLst>
        </pc:spChg>
        <pc:spChg chg="mod">
          <ac:chgData name="Thomas Froment" userId="4d47d833-7bbe-4dd6-859d-dcdc79e00258" providerId="ADAL" clId="{630D935C-E314-423B-9BE6-DE26E05A6DBA}" dt="2023-04-20T17:27:57.033" v="828" actId="20577"/>
          <ac:spMkLst>
            <pc:docMk/>
            <pc:sldMk cId="3635137371" sldId="290"/>
            <ac:spMk id="16" creationId="{A9F03F14-E255-BB2B-9D1B-D2814E019771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7" creationId="{1A11583A-BC0B-4357-E4E9-06A381D9045F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8" creationId="{627D7F30-3F13-B2E0-C2A1-2096A913AB57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8" creationId="{0A018BA0-B8E3-2289-167E-A6CEFF7A104C}"/>
          </ac:spMkLst>
        </pc:sp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2" creationId="{73C3CD6C-2BE7-41C5-DD33-0512B9587791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6" creationId="{23152031-75A0-F23E-3D88-82A6C9F6155C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8" creationId="{6399A351-E987-D5B1-B14A-BC6475E61A42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3" creationId="{41F1BF0D-2972-FA6A-BDFD-53E061F85314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29" creationId="{191CA14B-E170-FC8E-303B-E251FDAFBE89}"/>
          </ac:picMkLst>
        </pc:picChg>
      </pc:sldChg>
      <pc:sldChg chg="del">
        <pc:chgData name="Thomas Froment" userId="4d47d833-7bbe-4dd6-859d-dcdc79e00258" providerId="ADAL" clId="{630D935C-E314-423B-9BE6-DE26E05A6DBA}" dt="2023-04-20T10:00:31.779" v="0" actId="47"/>
        <pc:sldMkLst>
          <pc:docMk/>
          <pc:sldMk cId="3906281550" sldId="290"/>
        </pc:sldMkLst>
      </pc:sldChg>
      <pc:sldChg chg="addSp delSp modSp add mod delAnim modAnim">
        <pc:chgData name="Thomas Froment" userId="4d47d833-7bbe-4dd6-859d-dcdc79e00258" providerId="ADAL" clId="{630D935C-E314-423B-9BE6-DE26E05A6DBA}" dt="2023-04-20T18:13:10.466" v="2882" actId="1076"/>
        <pc:sldMkLst>
          <pc:docMk/>
          <pc:sldMk cId="1030558812" sldId="291"/>
        </pc:sldMkLst>
        <pc:spChg chg="add del mod">
          <ac:chgData name="Thomas Froment" userId="4d47d833-7bbe-4dd6-859d-dcdc79e00258" providerId="ADAL" clId="{630D935C-E314-423B-9BE6-DE26E05A6DBA}" dt="2023-04-20T17:40:34.435" v="1554" actId="478"/>
          <ac:spMkLst>
            <pc:docMk/>
            <pc:sldMk cId="1030558812" sldId="291"/>
            <ac:spMk id="3" creationId="{91CCA086-91AF-F262-ACDE-6E2A579C5DA7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7" creationId="{0EE5F73E-FA7D-B216-58F9-81C362558E40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8" creationId="{252F5ABF-6202-6565-0B82-540A6CBA9E5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0" creationId="{8656B646-9725-8A59-64BD-9CBFF98E8D7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1" creationId="{DE797182-5D55-BD6C-7437-0842F224F2BF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3" creationId="{778A8EE9-27B2-3372-C50C-2DFDA5007A03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4" creationId="{4C9AEA81-7ECF-4C8F-8292-BB23963AE97A}"/>
          </ac:spMkLst>
        </pc:spChg>
        <pc:spChg chg="add mod">
          <ac:chgData name="Thomas Froment" userId="4d47d833-7bbe-4dd6-859d-dcdc79e00258" providerId="ADAL" clId="{630D935C-E314-423B-9BE6-DE26E05A6DBA}" dt="2023-04-20T18:07:31.983" v="2648" actId="14100"/>
          <ac:spMkLst>
            <pc:docMk/>
            <pc:sldMk cId="1030558812" sldId="291"/>
            <ac:spMk id="15" creationId="{9C63349A-6881-D06B-A062-ABF964BA0191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6" creationId="{E9600B08-571E-EA7D-42AB-235393655E02}"/>
          </ac:spMkLst>
        </pc:spChg>
        <pc:spChg chg="add del mod">
          <ac:chgData name="Thomas Froment" userId="4d47d833-7bbe-4dd6-859d-dcdc79e00258" providerId="ADAL" clId="{630D935C-E314-423B-9BE6-DE26E05A6DBA}" dt="2023-04-20T17:41:20.691" v="1557" actId="478"/>
          <ac:spMkLst>
            <pc:docMk/>
            <pc:sldMk cId="1030558812" sldId="291"/>
            <ac:spMk id="17" creationId="{07A161F1-DCBB-639D-B48B-C4661B9E0AB7}"/>
          </ac:spMkLst>
        </pc:spChg>
        <pc:spChg chg="add mod">
          <ac:chgData name="Thomas Froment" userId="4d47d833-7bbe-4dd6-859d-dcdc79e00258" providerId="ADAL" clId="{630D935C-E314-423B-9BE6-DE26E05A6DBA}" dt="2023-04-20T18:12:53.976" v="2857" actId="1076"/>
          <ac:spMkLst>
            <pc:docMk/>
            <pc:sldMk cId="1030558812" sldId="291"/>
            <ac:spMk id="18" creationId="{996A8515-7E07-3499-BDEC-1E312C4BABB6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9" creationId="{211F1EFF-FD50-220F-D21C-F127B4F04B48}"/>
          </ac:spMkLst>
        </pc:spChg>
        <pc:spChg chg="mod">
          <ac:chgData name="Thomas Froment" userId="4d47d833-7bbe-4dd6-859d-dcdc79e00258" providerId="ADAL" clId="{630D935C-E314-423B-9BE6-DE26E05A6DBA}" dt="2023-04-20T18:08:49.637" v="2761" actId="1036"/>
          <ac:spMkLst>
            <pc:docMk/>
            <pc:sldMk cId="1030558812" sldId="291"/>
            <ac:spMk id="21" creationId="{5176BF0B-A9A5-4E05-B25F-C476AD95B1B4}"/>
          </ac:spMkLst>
        </pc:spChg>
        <pc:spChg chg="mod">
          <ac:chgData name="Thomas Froment" userId="4d47d833-7bbe-4dd6-859d-dcdc79e00258" providerId="ADAL" clId="{630D935C-E314-423B-9BE6-DE26E05A6DBA}" dt="2023-04-20T18:10:57.998" v="2850" actId="1076"/>
          <ac:spMkLst>
            <pc:docMk/>
            <pc:sldMk cId="1030558812" sldId="291"/>
            <ac:spMk id="22" creationId="{53CC42FB-4F0B-9470-3793-6740E7BB6AB8}"/>
          </ac:spMkLst>
        </pc:spChg>
        <pc:spChg chg="mod">
          <ac:chgData name="Thomas Froment" userId="4d47d833-7bbe-4dd6-859d-dcdc79e00258" providerId="ADAL" clId="{630D935C-E314-423B-9BE6-DE26E05A6DBA}" dt="2023-04-20T18:08:59.802" v="2763" actId="1076"/>
          <ac:spMkLst>
            <pc:docMk/>
            <pc:sldMk cId="1030558812" sldId="291"/>
            <ac:spMk id="24" creationId="{3CFB2A7A-00F5-D8EB-9F6D-D67C8DCB5570}"/>
          </ac:spMkLst>
        </pc:spChg>
        <pc:spChg chg="mod">
          <ac:chgData name="Thomas Froment" userId="4d47d833-7bbe-4dd6-859d-dcdc79e00258" providerId="ADAL" clId="{630D935C-E314-423B-9BE6-DE26E05A6DBA}" dt="2023-04-20T18:10:40.814" v="2847" actId="14100"/>
          <ac:spMkLst>
            <pc:docMk/>
            <pc:sldMk cId="1030558812" sldId="291"/>
            <ac:spMk id="25" creationId="{55E3FE96-7CD0-7A2D-27F8-E2B59C990E75}"/>
          </ac:spMkLst>
        </pc:spChg>
        <pc:spChg chg="mod">
          <ac:chgData name="Thomas Froment" userId="4d47d833-7bbe-4dd6-859d-dcdc79e00258" providerId="ADAL" clId="{630D935C-E314-423B-9BE6-DE26E05A6DBA}" dt="2023-04-20T18:13:04.649" v="2881" actId="1076"/>
          <ac:spMkLst>
            <pc:docMk/>
            <pc:sldMk cId="1030558812" sldId="291"/>
            <ac:spMk id="27" creationId="{B3470DA6-060F-826E-B144-A8554A8CCD67}"/>
          </ac:spMkLst>
        </pc:spChg>
        <pc:spChg chg="mod">
          <ac:chgData name="Thomas Froment" userId="4d47d833-7bbe-4dd6-859d-dcdc79e00258" providerId="ADAL" clId="{630D935C-E314-423B-9BE6-DE26E05A6DBA}" dt="2023-04-20T18:13:10.466" v="2882" actId="1076"/>
          <ac:spMkLst>
            <pc:docMk/>
            <pc:sldMk cId="1030558812" sldId="291"/>
            <ac:spMk id="28" creationId="{44CAF145-34BC-B2BC-8723-C3EEDF869EB8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29" creationId="{ADFFC2C7-FE36-DC4D-B3AD-5A20C353BB2C}"/>
          </ac:spMkLst>
        </pc:spChg>
        <pc:spChg chg="add del mod">
          <ac:chgData name="Thomas Froment" userId="4d47d833-7bbe-4dd6-859d-dcdc79e00258" providerId="ADAL" clId="{630D935C-E314-423B-9BE6-DE26E05A6DBA}" dt="2023-04-20T18:01:05.067" v="2481"/>
          <ac:spMkLst>
            <pc:docMk/>
            <pc:sldMk cId="1030558812" sldId="291"/>
            <ac:spMk id="30" creationId="{797B2008-5346-D441-F23C-2EB9894E0ED1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1" creationId="{0A1109DB-E0DD-7FAE-0196-9A72833BA159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2" creationId="{946E4132-F895-10BC-F4EA-56FAFCA6573F}"/>
          </ac:spMkLst>
        </pc:spChg>
        <pc:spChg chg="add mod topLvl">
          <ac:chgData name="Thomas Froment" userId="4d47d833-7bbe-4dd6-859d-dcdc79e00258" providerId="ADAL" clId="{630D935C-E314-423B-9BE6-DE26E05A6DBA}" dt="2023-04-20T18:09:25.573" v="2795" actId="20577"/>
          <ac:spMkLst>
            <pc:docMk/>
            <pc:sldMk cId="1030558812" sldId="291"/>
            <ac:spMk id="35" creationId="{B3A0D8E7-84D4-570C-2F69-565723138DBA}"/>
          </ac:spMkLst>
        </pc:spChg>
        <pc:spChg chg="add mod topLvl">
          <ac:chgData name="Thomas Froment" userId="4d47d833-7bbe-4dd6-859d-dcdc79e00258" providerId="ADAL" clId="{630D935C-E314-423B-9BE6-DE26E05A6DBA}" dt="2023-04-20T18:06:47.863" v="2638" actId="165"/>
          <ac:spMkLst>
            <pc:docMk/>
            <pc:sldMk cId="1030558812" sldId="291"/>
            <ac:spMk id="37" creationId="{5679CBD3-3B58-EA96-2C87-DB9F9F89C7B6}"/>
          </ac:spMkLst>
        </pc:spChg>
        <pc:spChg chg="add mod topLvl">
          <ac:chgData name="Thomas Froment" userId="4d47d833-7bbe-4dd6-859d-dcdc79e00258" providerId="ADAL" clId="{630D935C-E314-423B-9BE6-DE26E05A6DBA}" dt="2023-04-20T18:12:17.857" v="2856" actId="20577"/>
          <ac:spMkLst>
            <pc:docMk/>
            <pc:sldMk cId="1030558812" sldId="291"/>
            <ac:spMk id="38" creationId="{9C205A67-F453-C7F7-9B17-5A4405BF691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1" creationId="{64F06D8C-1133-CA9D-FBF8-C7A15D2BF4A4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2" creationId="{B9B5EEF3-D51C-3C30-2130-26ABC288260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3" creationId="{39FA93DD-EE68-88B1-B924-DF46C82E26DD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4" creationId="{2851F628-0ACB-F7E9-F996-C045105EF4AC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5" creationId="{222A5BA2-2607-B42D-31C9-44D97FF041E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6" creationId="{978846AB-F620-E436-E9A1-B46D1E657041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7" creationId="{19AAD7D4-F606-BBDF-8426-1B6FDDA74855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8" creationId="{41D14981-C911-257F-5725-B1711271D81A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9" creationId="{5C713B44-D90A-E388-65D7-76791333625F}"/>
          </ac:spMkLst>
        </pc:spChg>
        <pc:spChg chg="add mod">
          <ac:chgData name="Thomas Froment" userId="4d47d833-7bbe-4dd6-859d-dcdc79e00258" providerId="ADAL" clId="{630D935C-E314-423B-9BE6-DE26E05A6DBA}" dt="2023-04-20T18:08:25.688" v="2668" actId="164"/>
          <ac:spMkLst>
            <pc:docMk/>
            <pc:sldMk cId="1030558812" sldId="291"/>
            <ac:spMk id="50" creationId="{98929188-2707-A627-B2AE-4C6E8A4C15D9}"/>
          </ac:spMkLst>
        </pc:spChg>
        <pc:spChg chg="add mod">
          <ac:chgData name="Thomas Froment" userId="4d47d833-7bbe-4dd6-859d-dcdc79e00258" providerId="ADAL" clId="{630D935C-E314-423B-9BE6-DE26E05A6DBA}" dt="2023-04-20T18:05:34.650" v="2590" actId="20577"/>
          <ac:spMkLst>
            <pc:docMk/>
            <pc:sldMk cId="1030558812" sldId="291"/>
            <ac:spMk id="51" creationId="{E50C578E-98FD-0CB1-D417-B03BAAD550F7}"/>
          </ac:spMkLst>
        </pc:spChg>
        <pc:spChg chg="mod">
          <ac:chgData name="Thomas Froment" userId="4d47d833-7bbe-4dd6-859d-dcdc79e00258" providerId="ADAL" clId="{630D935C-E314-423B-9BE6-DE26E05A6DBA}" dt="2023-04-20T18:05:38.679" v="2591"/>
          <ac:spMkLst>
            <pc:docMk/>
            <pc:sldMk cId="1030558812" sldId="291"/>
            <ac:spMk id="54" creationId="{5533568E-149B-CB25-6E48-056BD0D716FF}"/>
          </ac:spMkLst>
        </pc:spChg>
        <pc:spChg chg="mod">
          <ac:chgData name="Thomas Froment" userId="4d47d833-7bbe-4dd6-859d-dcdc79e00258" providerId="ADAL" clId="{630D935C-E314-423B-9BE6-DE26E05A6DBA}" dt="2023-04-20T18:09:14.974" v="2779" actId="1037"/>
          <ac:spMkLst>
            <pc:docMk/>
            <pc:sldMk cId="1030558812" sldId="291"/>
            <ac:spMk id="55" creationId="{3E709461-25ED-5F39-911E-68D7F0D893CB}"/>
          </ac:spMkLst>
        </pc:spChg>
        <pc:spChg chg="mod">
          <ac:chgData name="Thomas Froment" userId="4d47d833-7bbe-4dd6-859d-dcdc79e00258" providerId="ADAL" clId="{630D935C-E314-423B-9BE6-DE26E05A6DBA}" dt="2023-04-20T18:08:38.017" v="2705" actId="1038"/>
          <ac:spMkLst>
            <pc:docMk/>
            <pc:sldMk cId="1030558812" sldId="291"/>
            <ac:spMk id="56" creationId="{96685B1D-B7FE-6A2D-22BE-E59BF42A3BF1}"/>
          </ac:spMkLst>
        </pc:s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6" creationId="{359F3454-BD64-7C21-B741-9C235E91AF0F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9" creationId="{67A934D2-BDA7-FB46-5139-0C73269A1368}"/>
          </ac:grpSpMkLst>
        </pc:grpChg>
        <pc:grpChg chg="add mod">
          <ac:chgData name="Thomas Froment" userId="4d47d833-7bbe-4dd6-859d-dcdc79e00258" providerId="ADAL" clId="{630D935C-E314-423B-9BE6-DE26E05A6DBA}" dt="2023-04-20T18:07:37.828" v="2649" actId="1076"/>
          <ac:grpSpMkLst>
            <pc:docMk/>
            <pc:sldMk cId="1030558812" sldId="291"/>
            <ac:grpSpMk id="12" creationId="{1A617D89-380F-9274-568B-6AF9E7423B9F}"/>
          </ac:grpSpMkLst>
        </pc:grpChg>
        <pc:grpChg chg="add mod">
          <ac:chgData name="Thomas Froment" userId="4d47d833-7bbe-4dd6-859d-dcdc79e00258" providerId="ADAL" clId="{630D935C-E314-423B-9BE6-DE26E05A6DBA}" dt="2023-04-20T18:08:56.968" v="2762" actId="1076"/>
          <ac:grpSpMkLst>
            <pc:docMk/>
            <pc:sldMk cId="1030558812" sldId="291"/>
            <ac:grpSpMk id="20" creationId="{147C9B00-DF65-01B7-3226-8729B2CC541D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3" creationId="{B4A4688A-C9B8-4BA4-BB63-D907243055E1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6" creationId="{8603D349-8298-D997-7CA9-9BCC32D94666}"/>
          </ac:grpSpMkLst>
        </pc:grpChg>
        <pc:grpChg chg="add del mod">
          <ac:chgData name="Thomas Froment" userId="4d47d833-7bbe-4dd6-859d-dcdc79e00258" providerId="ADAL" clId="{630D935C-E314-423B-9BE6-DE26E05A6DBA}" dt="2023-04-20T18:06:47.863" v="2638" actId="165"/>
          <ac:grpSpMkLst>
            <pc:docMk/>
            <pc:sldMk cId="1030558812" sldId="291"/>
            <ac:grpSpMk id="39" creationId="{A2377C48-ADB2-325A-1957-8124559B7DCF}"/>
          </ac:grpSpMkLst>
        </pc:grpChg>
        <pc:grpChg chg="add mod">
          <ac:chgData name="Thomas Froment" userId="4d47d833-7bbe-4dd6-859d-dcdc79e00258" providerId="ADAL" clId="{630D935C-E314-423B-9BE6-DE26E05A6DBA}" dt="2023-04-20T18:04:45.801" v="2559" actId="1076"/>
          <ac:grpSpMkLst>
            <pc:docMk/>
            <pc:sldMk cId="1030558812" sldId="291"/>
            <ac:grpSpMk id="40" creationId="{B32319C9-7C84-A237-3962-FD558BBAD68B}"/>
          </ac:grpSpMkLst>
        </pc:grpChg>
        <pc:grpChg chg="add mod">
          <ac:chgData name="Thomas Froment" userId="4d47d833-7bbe-4dd6-859d-dcdc79e00258" providerId="ADAL" clId="{630D935C-E314-423B-9BE6-DE26E05A6DBA}" dt="2023-04-20T18:08:25.688" v="2668" actId="164"/>
          <ac:grpSpMkLst>
            <pc:docMk/>
            <pc:sldMk cId="1030558812" sldId="291"/>
            <ac:grpSpMk id="52" creationId="{E5CC9891-51DE-B472-02A2-DC6419B7509F}"/>
          </ac:grpSpMkLst>
        </pc:grpChg>
        <pc:grpChg chg="add mod">
          <ac:chgData name="Thomas Froment" userId="4d47d833-7bbe-4dd6-859d-dcdc79e00258" providerId="ADAL" clId="{630D935C-E314-423B-9BE6-DE26E05A6DBA}" dt="2023-04-20T18:09:09.570" v="2767" actId="1036"/>
          <ac:grpSpMkLst>
            <pc:docMk/>
            <pc:sldMk cId="1030558812" sldId="291"/>
            <ac:grpSpMk id="57" creationId="{AED7ABF2-3050-0BFF-97B7-1CD46EBBCC5E}"/>
          </ac:grpSpMkLst>
        </pc:grpChg>
        <pc:graphicFrameChg chg="del mod">
          <ac:chgData name="Thomas Froment" userId="4d47d833-7bbe-4dd6-859d-dcdc79e00258" providerId="ADAL" clId="{630D935C-E314-423B-9BE6-DE26E05A6DBA}" dt="2023-04-20T17:40:32.594" v="1553" actId="478"/>
          <ac:graphicFrameMkLst>
            <pc:docMk/>
            <pc:sldMk cId="1030558812" sldId="291"/>
            <ac:graphicFrameMk id="5" creationId="{B8F3CDBF-26E4-5F0F-E33D-002776CDC531}"/>
          </ac:graphicFrameMkLst>
        </pc:graphicFrameChg>
        <pc:picChg chg="add del mod topLvl">
          <ac:chgData name="Thomas Froment" userId="4d47d833-7bbe-4dd6-859d-dcdc79e00258" providerId="ADAL" clId="{630D935C-E314-423B-9BE6-DE26E05A6DBA}" dt="2023-04-20T18:06:53.381" v="2639" actId="478"/>
          <ac:picMkLst>
            <pc:docMk/>
            <pc:sldMk cId="1030558812" sldId="291"/>
            <ac:picMk id="33" creationId="{F6FE9EA2-99F8-59B2-232C-7EEB8E6F89A9}"/>
          </ac:picMkLst>
        </pc:picChg>
        <pc:picChg chg="mod">
          <ac:chgData name="Thomas Froment" userId="4d47d833-7bbe-4dd6-859d-dcdc79e00258" providerId="ADAL" clId="{630D935C-E314-423B-9BE6-DE26E05A6DBA}" dt="2023-04-20T18:05:38.679" v="2591"/>
          <ac:picMkLst>
            <pc:docMk/>
            <pc:sldMk cId="1030558812" sldId="291"/>
            <ac:picMk id="53" creationId="{0D519F80-AFE8-CBFC-63C7-3AB180D64994}"/>
          </ac:picMkLst>
        </pc:picChg>
      </pc:sldChg>
      <pc:sldChg chg="add del">
        <pc:chgData name="Thomas Froment" userId="4d47d833-7bbe-4dd6-859d-dcdc79e00258" providerId="ADAL" clId="{630D935C-E314-423B-9BE6-DE26E05A6DBA}" dt="2023-04-20T17:22:40.992" v="314" actId="47"/>
        <pc:sldMkLst>
          <pc:docMk/>
          <pc:sldMk cId="3643023145" sldId="291"/>
        </pc:sldMkLst>
      </pc:sldChg>
      <pc:sldChg chg="addSp delSp modSp new mod">
        <pc:chgData name="Thomas Froment" userId="4d47d833-7bbe-4dd6-859d-dcdc79e00258" providerId="ADAL" clId="{630D935C-E314-423B-9BE6-DE26E05A6DBA}" dt="2023-04-21T12:36:47.684" v="3153" actId="20577"/>
        <pc:sldMkLst>
          <pc:docMk/>
          <pc:sldMk cId="3993857456" sldId="292"/>
        </pc:sldMkLst>
        <pc:spChg chg="del">
          <ac:chgData name="Thomas Froment" userId="4d47d833-7bbe-4dd6-859d-dcdc79e00258" providerId="ADAL" clId="{630D935C-E314-423B-9BE6-DE26E05A6DBA}" dt="2023-04-20T18:20:32.620" v="2890" actId="478"/>
          <ac:spMkLst>
            <pc:docMk/>
            <pc:sldMk cId="3993857456" sldId="292"/>
            <ac:spMk id="2" creationId="{0CC7A51C-8FE2-A04B-048F-DE170388FBCC}"/>
          </ac:spMkLst>
        </pc:spChg>
        <pc:spChg chg="del mod">
          <ac:chgData name="Thomas Froment" userId="4d47d833-7bbe-4dd6-859d-dcdc79e00258" providerId="ADAL" clId="{630D935C-E314-423B-9BE6-DE26E05A6DBA}" dt="2023-04-20T18:21:00.884" v="2898" actId="478"/>
          <ac:spMkLst>
            <pc:docMk/>
            <pc:sldMk cId="3993857456" sldId="292"/>
            <ac:spMk id="3" creationId="{8A4C7C18-8AB3-1591-38FB-4A9A8306C460}"/>
          </ac:spMkLst>
        </pc:spChg>
        <pc:spChg chg="add mod">
          <ac:chgData name="Thomas Froment" userId="4d47d833-7bbe-4dd6-859d-dcdc79e00258" providerId="ADAL" clId="{630D935C-E314-423B-9BE6-DE26E05A6DBA}" dt="2023-04-21T12:36:47.684" v="3153" actId="20577"/>
          <ac:spMkLst>
            <pc:docMk/>
            <pc:sldMk cId="3993857456" sldId="292"/>
            <ac:spMk id="4" creationId="{608726B9-8FB9-4404-AC44-4C82A74AD2C6}"/>
          </ac:spMkLst>
        </pc:spChg>
        <pc:spChg chg="del mod">
          <ac:chgData name="Thomas Froment" userId="4d47d833-7bbe-4dd6-859d-dcdc79e00258" providerId="ADAL" clId="{630D935C-E314-423B-9BE6-DE26E05A6DBA}" dt="2023-04-20T18:21:20.254" v="2910" actId="478"/>
          <ac:spMkLst>
            <pc:docMk/>
            <pc:sldMk cId="3993857456" sldId="292"/>
            <ac:spMk id="6" creationId="{1D69B5FA-86E4-8A21-4C67-8A7884367C3E}"/>
          </ac:spMkLst>
        </pc:spChg>
        <pc:spChg chg="mod">
          <ac:chgData name="Thomas Froment" userId="4d47d833-7bbe-4dd6-859d-dcdc79e00258" providerId="ADAL" clId="{630D935C-E314-423B-9BE6-DE26E05A6DBA}" dt="2023-04-20T18:21:22.264" v="2911" actId="6549"/>
          <ac:spMkLst>
            <pc:docMk/>
            <pc:sldMk cId="3993857456" sldId="292"/>
            <ac:spMk id="7" creationId="{8E54DFF9-194B-E522-3C8D-9AAB85D9760E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8" creationId="{6C4D5BE8-52EA-C4D1-5583-2772D1257EA1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9" creationId="{EA2DFA16-98D7-7280-6B97-3D82BB3BFDB5}"/>
          </ac:spMkLst>
        </pc:spChg>
        <pc:spChg chg="add del mod">
          <ac:chgData name="Thomas Froment" userId="4d47d833-7bbe-4dd6-859d-dcdc79e00258" providerId="ADAL" clId="{630D935C-E314-423B-9BE6-DE26E05A6DBA}" dt="2023-04-20T18:21:04.695" v="2899" actId="478"/>
          <ac:spMkLst>
            <pc:docMk/>
            <pc:sldMk cId="3993857456" sldId="292"/>
            <ac:spMk id="11" creationId="{D1D20DE1-8DB5-0B1F-EAF2-7F258215BD26}"/>
          </ac:spMkLst>
        </pc:spChg>
        <pc:spChg chg="add del mod">
          <ac:chgData name="Thomas Froment" userId="4d47d833-7bbe-4dd6-859d-dcdc79e00258" providerId="ADAL" clId="{630D935C-E314-423B-9BE6-DE26E05A6DBA}" dt="2023-04-20T18:21:31.161" v="2915" actId="478"/>
          <ac:spMkLst>
            <pc:docMk/>
            <pc:sldMk cId="3993857456" sldId="292"/>
            <ac:spMk id="12" creationId="{4F14DB61-BA9C-D04A-B1D2-E21EAABB3682}"/>
          </ac:spMkLst>
        </pc:spChg>
        <pc:spChg chg="mod">
          <ac:chgData name="Thomas Froment" userId="4d47d833-7bbe-4dd6-859d-dcdc79e00258" providerId="ADAL" clId="{630D935C-E314-423B-9BE6-DE26E05A6DBA}" dt="2023-04-20T18:21:35.047" v="2917" actId="1076"/>
          <ac:spMkLst>
            <pc:docMk/>
            <pc:sldMk cId="3993857456" sldId="292"/>
            <ac:spMk id="14" creationId="{29310695-C49C-898F-8DA3-271C1B876905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5" creationId="{F840CA69-0BE5-F53F-D137-F5F4C502D4E0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6" creationId="{B08CC0B9-05E3-7FDC-EF82-E57825AFF0FA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7" creationId="{FAAC80FF-3865-416F-595C-7616FD31C4CE}"/>
          </ac:spMkLst>
        </pc:spChg>
        <pc:spChg chg="add mod">
          <ac:chgData name="Thomas Froment" userId="4d47d833-7bbe-4dd6-859d-dcdc79e00258" providerId="ADAL" clId="{630D935C-E314-423B-9BE6-DE26E05A6DBA}" dt="2023-04-20T18:23:12.449" v="2988" actId="1076"/>
          <ac:spMkLst>
            <pc:docMk/>
            <pc:sldMk cId="3993857456" sldId="292"/>
            <ac:spMk id="18" creationId="{4C1AD04E-CA6A-703B-2488-330E7F2F91EE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19" creationId="{2C8695BF-22D0-C6B5-0521-FD693D2C2AB2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0" creationId="{ADC9E107-D7DC-0A1F-BCA1-46C8109568AC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1" creationId="{5153FF77-FE12-F511-93E0-F264F40BEB25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2" creationId="{0160F693-932B-F101-078B-6EB6789170F1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3" creationId="{C0F7FBB2-F363-91DA-156F-1FB7C69D02BB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4" creationId="{2CE5B69C-9EC0-39C5-D74B-DFFF4344484E}"/>
          </ac:spMkLst>
        </pc:spChg>
        <pc:spChg chg="add del mod or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5" creationId="{6D7555A1-84D2-BF48-D830-3453CC7635D2}"/>
          </ac:spMkLst>
        </pc:spChg>
        <pc:spChg chg="add mod">
          <ac:chgData name="Thomas Froment" userId="4d47d833-7bbe-4dd6-859d-dcdc79e00258" providerId="ADAL" clId="{630D935C-E314-423B-9BE6-DE26E05A6DBA}" dt="2023-04-20T18:27:33.763" v="3008" actId="1076"/>
          <ac:spMkLst>
            <pc:docMk/>
            <pc:sldMk cId="3993857456" sldId="292"/>
            <ac:spMk id="33" creationId="{37F2156C-0F90-6CC0-3E02-7AFA0BEADE8C}"/>
          </ac:spMkLst>
        </pc:spChg>
        <pc:spChg chg="add mod">
          <ac:chgData name="Thomas Froment" userId="4d47d833-7bbe-4dd6-859d-dcdc79e00258" providerId="ADAL" clId="{630D935C-E314-423B-9BE6-DE26E05A6DBA}" dt="2023-04-20T18:27:56.570" v="3013" actId="207"/>
          <ac:spMkLst>
            <pc:docMk/>
            <pc:sldMk cId="3993857456" sldId="292"/>
            <ac:spMk id="35" creationId="{5268C9E8-F872-0541-41C7-FEB0AAF8710C}"/>
          </ac:spMkLst>
        </pc:spChg>
        <pc:spChg chg="add mod">
          <ac:chgData name="Thomas Froment" userId="4d47d833-7bbe-4dd6-859d-dcdc79e00258" providerId="ADAL" clId="{630D935C-E314-423B-9BE6-DE26E05A6DBA}" dt="2023-04-20T18:27:52.309" v="3012" actId="1076"/>
          <ac:spMkLst>
            <pc:docMk/>
            <pc:sldMk cId="3993857456" sldId="292"/>
            <ac:spMk id="37" creationId="{6B47D55B-F885-C0FE-801A-DF89010E126D}"/>
          </ac:spMkLst>
        </pc:spChg>
        <pc:spChg chg="add mod">
          <ac:chgData name="Thomas Froment" userId="4d47d833-7bbe-4dd6-859d-dcdc79e00258" providerId="ADAL" clId="{630D935C-E314-423B-9BE6-DE26E05A6DBA}" dt="2023-04-20T18:28:12.225" v="3015" actId="1076"/>
          <ac:spMkLst>
            <pc:docMk/>
            <pc:sldMk cId="3993857456" sldId="292"/>
            <ac:spMk id="39" creationId="{CEDC9B50-CA2F-F6AF-F3A5-61AEB3C5381E}"/>
          </ac:spMkLst>
        </pc:spChg>
        <pc:grpChg chg="add del mod">
          <ac:chgData name="Thomas Froment" userId="4d47d833-7bbe-4dd6-859d-dcdc79e00258" providerId="ADAL" clId="{630D935C-E314-423B-9BE6-DE26E05A6DBA}" dt="2023-04-20T18:21:23.614" v="2912" actId="478"/>
          <ac:grpSpMkLst>
            <pc:docMk/>
            <pc:sldMk cId="3993857456" sldId="292"/>
            <ac:grpSpMk id="5" creationId="{9BA21236-0743-45E7-83C5-17360B83497C}"/>
          </ac:grpSpMkLst>
        </pc:grpChg>
        <pc:grpChg chg="add del mod">
          <ac:chgData name="Thomas Froment" userId="4d47d833-7bbe-4dd6-859d-dcdc79e00258" providerId="ADAL" clId="{630D935C-E314-423B-9BE6-DE26E05A6DBA}" dt="2023-04-20T18:22:19.039" v="2971" actId="478"/>
          <ac:grpSpMkLst>
            <pc:docMk/>
            <pc:sldMk cId="3993857456" sldId="292"/>
            <ac:grpSpMk id="13" creationId="{654E356E-DE34-01E1-A0DC-DAA9E37C9CF1}"/>
          </ac:grpSpMkLst>
        </pc:grp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6" creationId="{316072B7-4FDE-795D-64C3-B3AA74867A7F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7" creationId="{225AC8F9-F8E6-A163-B230-B38B130439CE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8" creationId="{9FE0BA37-F73A-6295-B363-29ABBB60C80B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9" creationId="{F889A516-4BCB-0D26-F216-ED87DDD316D4}"/>
          </ac:picMkLst>
        </pc:picChg>
        <pc:picChg chg="add mod">
          <ac:chgData name="Thomas Froment" userId="4d47d833-7bbe-4dd6-859d-dcdc79e00258" providerId="ADAL" clId="{630D935C-E314-423B-9BE6-DE26E05A6DBA}" dt="2023-04-20T18:27:22.451" v="3006" actId="1076"/>
          <ac:picMkLst>
            <pc:docMk/>
            <pc:sldMk cId="3993857456" sldId="292"/>
            <ac:picMk id="31" creationId="{20922087-FD4C-5DAC-6EFC-5498B89CF431}"/>
          </ac:picMkLst>
        </pc:picChg>
      </pc:sldChg>
      <pc:sldChg chg="add">
        <pc:chgData name="Thomas Froment" userId="4d47d833-7bbe-4dd6-859d-dcdc79e00258" providerId="ADAL" clId="{630D935C-E314-423B-9BE6-DE26E05A6DBA}" dt="2023-04-20T18:22:01.004" v="2920"/>
        <pc:sldMkLst>
          <pc:docMk/>
          <pc:sldMk cId="676442466" sldId="293"/>
        </pc:sldMkLst>
      </pc:sldChg>
      <pc:sldChg chg="modSp add mod">
        <pc:chgData name="Thomas Froment" userId="4d47d833-7bbe-4dd6-859d-dcdc79e00258" providerId="ADAL" clId="{630D935C-E314-423B-9BE6-DE26E05A6DBA}" dt="2023-04-20T18:30:17.124" v="3059" actId="20577"/>
        <pc:sldMkLst>
          <pc:docMk/>
          <pc:sldMk cId="1737059587" sldId="294"/>
        </pc:sldMkLst>
        <pc:spChg chg="mod">
          <ac:chgData name="Thomas Froment" userId="4d47d833-7bbe-4dd6-859d-dcdc79e00258" providerId="ADAL" clId="{630D935C-E314-423B-9BE6-DE26E05A6DBA}" dt="2023-04-20T18:30:17.124" v="3059" actId="20577"/>
          <ac:spMkLst>
            <pc:docMk/>
            <pc:sldMk cId="1737059587" sldId="294"/>
            <ac:spMk id="4" creationId="{608726B9-8FB9-4404-AC44-4C82A74AD2C6}"/>
          </ac:spMkLst>
        </pc:spChg>
      </pc:sldChg>
      <pc:sldChg chg="add del">
        <pc:chgData name="Thomas Froment" userId="4d47d833-7bbe-4dd6-859d-dcdc79e00258" providerId="ADAL" clId="{630D935C-E314-423B-9BE6-DE26E05A6DBA}" dt="2023-04-20T18:21:44.208" v="2919" actId="47"/>
        <pc:sldMkLst>
          <pc:docMk/>
          <pc:sldMk cId="3792542385" sldId="1434"/>
        </pc:sldMkLst>
      </pc:sldChg>
      <pc:sldMasterChg chg="del delSldLayout">
        <pc:chgData name="Thomas Froment" userId="4d47d833-7bbe-4dd6-859d-dcdc79e00258" providerId="ADAL" clId="{630D935C-E314-423B-9BE6-DE26E05A6DBA}" dt="2023-04-20T18:21:44.208" v="2919" actId="47"/>
        <pc:sldMasterMkLst>
          <pc:docMk/>
          <pc:sldMasterMk cId="2265291167" sldId="2147483736"/>
        </pc:sldMasterMkLst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591777539" sldId="214748373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2251679" sldId="214748373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799525924" sldId="214748373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94964211" sldId="214748374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43409745" sldId="2147483741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714488362" sldId="2147483742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609622123" sldId="2147483743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15472994" sldId="2147483744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128286692" sldId="2147483745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996054" sldId="2147483746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217237484" sldId="214748374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967384397" sldId="214748374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37519656" sldId="214748374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507797045" sldId="214748375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2653347" sldId="2147483751"/>
          </pc:sldLayoutMkLst>
        </pc:sldLayoutChg>
      </pc:sldMasterChg>
    </pc:docChg>
  </pc:docChgLst>
  <pc:docChgLst>
    <pc:chgData name="Thomas Froment" userId="4d47d833-7bbe-4dd6-859d-dcdc79e00258" providerId="ADAL" clId="{BCF397D5-A0E8-4B46-BBB8-5BA0EDC17181}"/>
    <pc:docChg chg="addSld modSld">
      <pc:chgData name="Thomas Froment" userId="4d47d833-7bbe-4dd6-859d-dcdc79e00258" providerId="ADAL" clId="{BCF397D5-A0E8-4B46-BBB8-5BA0EDC17181}" dt="2023-05-22T14:20:40.465" v="11"/>
      <pc:docMkLst>
        <pc:docMk/>
      </pc:docMkLst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07555992" sldId="320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03260568" sldId="32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72808412" sldId="32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11800202" sldId="32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812271698" sldId="32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47740686" sldId="325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22587013" sldId="326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237094373" sldId="327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894304875" sldId="328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230091980" sldId="329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324573791" sldId="33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085813678" sldId="33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759236060" sldId="33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162478006" sldId="33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85013002" sldId="335"/>
        </pc:sldMkLst>
      </pc:sldChg>
      <pc:sldChg chg="addSp modSp new mod modTransition">
        <pc:chgData name="Thomas Froment" userId="4d47d833-7bbe-4dd6-859d-dcdc79e00258" providerId="ADAL" clId="{BCF397D5-A0E8-4B46-BBB8-5BA0EDC17181}" dt="2023-05-22T14:20:40.465" v="11"/>
        <pc:sldMkLst>
          <pc:docMk/>
          <pc:sldMk cId="2977320025" sldId="337"/>
        </pc:sldMkLst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4" creationId="{A925F3CF-7040-A024-7F18-F215CD109420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5" creationId="{65076C8A-3C00-BDA8-5091-D6ABA78EB982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6" creationId="{339C2B01-A9EA-5272-FB3B-9958105D8D2D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7" creationId="{E4E7339E-C391-B3D8-4BEF-898ED59035C5}"/>
          </ac:spMkLst>
        </pc:spChg>
        <pc:picChg chg="add mod">
          <ac:chgData name="Thomas Froment" userId="4d47d833-7bbe-4dd6-859d-dcdc79e00258" providerId="ADAL" clId="{BCF397D5-A0E8-4B46-BBB8-5BA0EDC17181}" dt="2023-05-22T14:19:29.772" v="6" actId="1076"/>
          <ac:picMkLst>
            <pc:docMk/>
            <pc:sldMk cId="2977320025" sldId="337"/>
            <ac:picMk id="3" creationId="{CA0A3A35-D2E0-CD99-B512-E1EDD26E162C}"/>
          </ac:picMkLst>
        </pc:picChg>
      </pc:sldChg>
    </pc:docChg>
  </pc:docChgLst>
  <pc:docChgLst>
    <pc:chgData name="Thomas Froment" userId="4d47d833-7bbe-4dd6-859d-dcdc79e00258" providerId="ADAL" clId="{8DA678AF-9BD0-41FF-9336-98F8030914AB}"/>
    <pc:docChg chg="undo redo custSel addSld delSld modSld sldOrd">
      <pc:chgData name="Thomas Froment" userId="4d47d833-7bbe-4dd6-859d-dcdc79e00258" providerId="ADAL" clId="{8DA678AF-9BD0-41FF-9336-98F8030914AB}" dt="2023-05-28T15:55:53.698" v="5673" actId="20577"/>
      <pc:docMkLst>
        <pc:docMk/>
      </pc:docMkLst>
      <pc:sldChg chg="addSp delSp modSp mod">
        <pc:chgData name="Thomas Froment" userId="4d47d833-7bbe-4dd6-859d-dcdc79e00258" providerId="ADAL" clId="{8DA678AF-9BD0-41FF-9336-98F8030914AB}" dt="2023-05-25T17:03:23.914" v="5668" actId="478"/>
        <pc:sldMkLst>
          <pc:docMk/>
          <pc:sldMk cId="3784089036" sldId="256"/>
        </pc:sldMkLst>
        <pc:spChg chg="add del mod">
          <ac:chgData name="Thomas Froment" userId="4d47d833-7bbe-4dd6-859d-dcdc79e00258" providerId="ADAL" clId="{8DA678AF-9BD0-41FF-9336-98F8030914AB}" dt="2023-05-18T09:31:44.942" v="53"/>
          <ac:spMkLst>
            <pc:docMk/>
            <pc:sldMk cId="3784089036" sldId="256"/>
            <ac:spMk id="2" creationId="{355EBFC3-AE18-D42A-996F-FA9E3E2CC2C9}"/>
          </ac:spMkLst>
        </pc:spChg>
        <pc:spChg chg="mod ord">
          <ac:chgData name="Thomas Froment" userId="4d47d833-7bbe-4dd6-859d-dcdc79e00258" providerId="ADAL" clId="{8DA678AF-9BD0-41FF-9336-98F8030914AB}" dt="2023-05-22T16:17:48.398" v="5620" actId="103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Thomas Froment" userId="4d47d833-7bbe-4dd6-859d-dcdc79e00258" providerId="ADAL" clId="{8DA678AF-9BD0-41FF-9336-98F8030914AB}" dt="2023-05-20T12:30:32.294" v="4869" actId="21"/>
          <ac:picMkLst>
            <pc:docMk/>
            <pc:sldMk cId="3784089036" sldId="256"/>
            <ac:picMk id="2" creationId="{5C4B8EDC-7ECB-16A5-7AFE-DCF78DCB92E3}"/>
          </ac:picMkLst>
        </pc:picChg>
        <pc:picChg chg="add mod">
          <ac:chgData name="Thomas Froment" userId="4d47d833-7bbe-4dd6-859d-dcdc79e00258" providerId="ADAL" clId="{8DA678AF-9BD0-41FF-9336-98F8030914AB}" dt="2023-05-22T16:47:25.099" v="5656" actId="1036"/>
          <ac:picMkLst>
            <pc:docMk/>
            <pc:sldMk cId="3784089036" sldId="256"/>
            <ac:picMk id="2" creationId="{A59344FF-8136-32FF-65F6-C639D7D1195F}"/>
          </ac:picMkLst>
        </pc:picChg>
        <pc:picChg chg="add del mod">
          <ac:chgData name="Thomas Froment" userId="4d47d833-7bbe-4dd6-859d-dcdc79e00258" providerId="ADAL" clId="{8DA678AF-9BD0-41FF-9336-98F8030914AB}" dt="2023-05-18T09:33:51.702" v="61" actId="478"/>
          <ac:picMkLst>
            <pc:docMk/>
            <pc:sldMk cId="3784089036" sldId="256"/>
            <ac:picMk id="4" creationId="{6367C892-8EC8-AFDD-3A35-19E9054EB436}"/>
          </ac:picMkLst>
        </pc:picChg>
        <pc:picChg chg="add del mod ord">
          <ac:chgData name="Thomas Froment" userId="4d47d833-7bbe-4dd6-859d-dcdc79e00258" providerId="ADAL" clId="{8DA678AF-9BD0-41FF-9336-98F8030914AB}" dt="2023-05-22T16:17:04.161" v="5593" actId="478"/>
          <ac:picMkLst>
            <pc:docMk/>
            <pc:sldMk cId="3784089036" sldId="256"/>
            <ac:picMk id="4" creationId="{715AD924-C9BE-EB3A-52A7-ADEF7A7C9959}"/>
          </ac:picMkLst>
        </pc:picChg>
        <pc:picChg chg="add del mod">
          <ac:chgData name="Thomas Froment" userId="4d47d833-7bbe-4dd6-859d-dcdc79e00258" providerId="ADAL" clId="{8DA678AF-9BD0-41FF-9336-98F8030914AB}" dt="2023-05-25T17:03:23.914" v="5668" actId="478"/>
          <ac:picMkLst>
            <pc:docMk/>
            <pc:sldMk cId="3784089036" sldId="256"/>
            <ac:picMk id="5" creationId="{C12D54ED-B96D-F05C-58C5-F6C6E861D9BA}"/>
          </ac:picMkLst>
        </pc:picChg>
        <pc:picChg chg="add del mod">
          <ac:chgData name="Thomas Froment" userId="4d47d833-7bbe-4dd6-859d-dcdc79e00258" providerId="ADAL" clId="{8DA678AF-9BD0-41FF-9336-98F8030914AB}" dt="2023-05-23T07:19:00.120" v="5657" actId="478"/>
          <ac:picMkLst>
            <pc:docMk/>
            <pc:sldMk cId="3784089036" sldId="256"/>
            <ac:picMk id="6" creationId="{C5EC2855-431D-F69C-8E96-9C3B4AA4F31A}"/>
          </ac:picMkLst>
        </pc:picChg>
        <pc:picChg chg="add del mod">
          <ac:chgData name="Thomas Froment" userId="4d47d833-7bbe-4dd6-859d-dcdc79e00258" providerId="ADAL" clId="{8DA678AF-9BD0-41FF-9336-98F8030914AB}" dt="2023-05-18T09:47:26.767" v="182" actId="931"/>
          <ac:picMkLst>
            <pc:docMk/>
            <pc:sldMk cId="3784089036" sldId="256"/>
            <ac:picMk id="8" creationId="{E88C5CAC-A17E-1F53-6A4D-E03615CC94A0}"/>
          </ac:picMkLst>
        </pc:picChg>
        <pc:picChg chg="add del mod">
          <ac:chgData name="Thomas Froment" userId="4d47d833-7bbe-4dd6-859d-dcdc79e00258" providerId="ADAL" clId="{8DA678AF-9BD0-41FF-9336-98F8030914AB}" dt="2023-05-18T09:37:05.882" v="111" actId="478"/>
          <ac:picMkLst>
            <pc:docMk/>
            <pc:sldMk cId="3784089036" sldId="256"/>
            <ac:picMk id="10" creationId="{952B6EB9-482A-48E2-B884-43FD66F3D520}"/>
          </ac:picMkLst>
        </pc:picChg>
        <pc:picChg chg="add del mod">
          <ac:chgData name="Thomas Froment" userId="4d47d833-7bbe-4dd6-859d-dcdc79e00258" providerId="ADAL" clId="{8DA678AF-9BD0-41FF-9336-98F8030914AB}" dt="2023-05-18T09:47:46.818" v="187" actId="931"/>
          <ac:picMkLst>
            <pc:docMk/>
            <pc:sldMk cId="3784089036" sldId="256"/>
            <ac:picMk id="11" creationId="{8973DB27-95AA-154F-D6DB-20649F2D4F45}"/>
          </ac:picMkLst>
        </pc:picChg>
        <pc:picChg chg="add del mod">
          <ac:chgData name="Thomas Froment" userId="4d47d833-7bbe-4dd6-859d-dcdc79e00258" providerId="ADAL" clId="{8DA678AF-9BD0-41FF-9336-98F8030914AB}" dt="2023-05-18T09:48:11.897" v="193" actId="21"/>
          <ac:picMkLst>
            <pc:docMk/>
            <pc:sldMk cId="3784089036" sldId="256"/>
            <ac:picMk id="13" creationId="{87050903-81BD-C705-56F2-B3152EDA45E2}"/>
          </ac:picMkLst>
        </pc:picChg>
        <pc:picChg chg="add del mod">
          <ac:chgData name="Thomas Froment" userId="4d47d833-7bbe-4dd6-859d-dcdc79e00258" providerId="ADAL" clId="{8DA678AF-9BD0-41FF-9336-98F8030914AB}" dt="2023-05-20T13:13:37" v="5265" actId="478"/>
          <ac:picMkLst>
            <pc:docMk/>
            <pc:sldMk cId="3784089036" sldId="256"/>
            <ac:picMk id="1026" creationId="{E23442FF-55BF-8B18-A05B-AD2CD8CDEE3F}"/>
          </ac:picMkLst>
        </pc:picChg>
        <pc:picChg chg="add del mod">
          <ac:chgData name="Thomas Froment" userId="4d47d833-7bbe-4dd6-859d-dcdc79e00258" providerId="ADAL" clId="{8DA678AF-9BD0-41FF-9336-98F8030914AB}" dt="2023-05-18T09:39:03.315" v="112" actId="478"/>
          <ac:picMkLst>
            <pc:docMk/>
            <pc:sldMk cId="3784089036" sldId="256"/>
            <ac:picMk id="1028" creationId="{02C0FE37-AB0D-4AE9-EA9F-A1117C0093C0}"/>
          </ac:picMkLst>
        </pc:picChg>
        <pc:picChg chg="add del">
          <ac:chgData name="Thomas Froment" userId="4d47d833-7bbe-4dd6-859d-dcdc79e00258" providerId="ADAL" clId="{8DA678AF-9BD0-41FF-9336-98F8030914AB}" dt="2023-05-18T09:36:07.681" v="98"/>
          <ac:picMkLst>
            <pc:docMk/>
            <pc:sldMk cId="3784089036" sldId="256"/>
            <ac:picMk id="1030" creationId="{880C8849-FC90-0ACE-A43F-1181286102B8}"/>
          </ac:picMkLst>
        </pc:picChg>
      </pc:sldChg>
      <pc:sldChg chg="addSp modSp mod">
        <pc:chgData name="Thomas Froment" userId="4d47d833-7bbe-4dd6-859d-dcdc79e00258" providerId="ADAL" clId="{8DA678AF-9BD0-41FF-9336-98F8030914AB}" dt="2023-05-20T13:37:50.327" v="5509" actId="20577"/>
        <pc:sldMkLst>
          <pc:docMk/>
          <pc:sldMk cId="457297129" sldId="269"/>
        </pc:sldMkLst>
        <pc:spChg chg="add mod">
          <ac:chgData name="Thomas Froment" userId="4d47d833-7bbe-4dd6-859d-dcdc79e00258" providerId="ADAL" clId="{8DA678AF-9BD0-41FF-9336-98F8030914AB}" dt="2023-05-20T13:09:55.039" v="5243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8DA678AF-9BD0-41FF-9336-98F8030914AB}" dt="2023-05-20T13:37:50.327" v="5509" actId="20577"/>
          <ac:spMkLst>
            <pc:docMk/>
            <pc:sldMk cId="457297129" sldId="269"/>
            <ac:spMk id="5" creationId="{13375E5A-621C-4AB4-A22F-7957F9CA6D80}"/>
          </ac:spMkLst>
        </pc:spChg>
        <pc:picChg chg="mod">
          <ac:chgData name="Thomas Froment" userId="4d47d833-7bbe-4dd6-859d-dcdc79e00258" providerId="ADAL" clId="{8DA678AF-9BD0-41FF-9336-98F8030914AB}" dt="2023-05-20T13:10:05.204" v="5244" actId="1076"/>
          <ac:picMkLst>
            <pc:docMk/>
            <pc:sldMk cId="457297129" sldId="269"/>
            <ac:picMk id="4" creationId="{BC9FD3C9-0D8A-8C3F-FC3D-72116FCADA94}"/>
          </ac:picMkLst>
        </pc:picChg>
        <pc:picChg chg="add mod">
          <ac:chgData name="Thomas Froment" userId="4d47d833-7bbe-4dd6-859d-dcdc79e00258" providerId="ADAL" clId="{8DA678AF-9BD0-41FF-9336-98F8030914AB}" dt="2023-05-20T13:09:13.234" v="5232" actId="1076"/>
          <ac:picMkLst>
            <pc:docMk/>
            <pc:sldMk cId="457297129" sldId="269"/>
            <ac:picMk id="6" creationId="{F8EB60E1-86E8-3A72-3524-1075984E3BC5}"/>
          </ac:picMkLst>
        </pc:picChg>
      </pc:sldChg>
      <pc:sldChg chg="del">
        <pc:chgData name="Thomas Froment" userId="4d47d833-7bbe-4dd6-859d-dcdc79e00258" providerId="ADAL" clId="{8DA678AF-9BD0-41FF-9336-98F8030914AB}" dt="2023-05-18T10:49:24.114" v="933" actId="47"/>
        <pc:sldMkLst>
          <pc:docMk/>
          <pc:sldMk cId="1720308537" sldId="271"/>
        </pc:sldMkLst>
      </pc:sldChg>
      <pc:sldChg chg="del">
        <pc:chgData name="Thomas Froment" userId="4d47d833-7bbe-4dd6-859d-dcdc79e00258" providerId="ADAL" clId="{8DA678AF-9BD0-41FF-9336-98F8030914AB}" dt="2023-05-18T10:48:31.215" v="924" actId="47"/>
        <pc:sldMkLst>
          <pc:docMk/>
          <pc:sldMk cId="420659935" sldId="272"/>
        </pc:sldMkLst>
      </pc:sldChg>
      <pc:sldChg chg="del">
        <pc:chgData name="Thomas Froment" userId="4d47d833-7bbe-4dd6-859d-dcdc79e00258" providerId="ADAL" clId="{8DA678AF-9BD0-41FF-9336-98F8030914AB}" dt="2023-05-18T10:48:32.719" v="925" actId="47"/>
        <pc:sldMkLst>
          <pc:docMk/>
          <pc:sldMk cId="3791713636" sldId="273"/>
        </pc:sldMkLst>
      </pc:sldChg>
      <pc:sldChg chg="del">
        <pc:chgData name="Thomas Froment" userId="4d47d833-7bbe-4dd6-859d-dcdc79e00258" providerId="ADAL" clId="{8DA678AF-9BD0-41FF-9336-98F8030914AB}" dt="2023-05-18T10:48:34.447" v="926" actId="47"/>
        <pc:sldMkLst>
          <pc:docMk/>
          <pc:sldMk cId="126596547" sldId="278"/>
        </pc:sldMkLst>
      </pc:sldChg>
      <pc:sldChg chg="del">
        <pc:chgData name="Thomas Froment" userId="4d47d833-7bbe-4dd6-859d-dcdc79e00258" providerId="ADAL" clId="{8DA678AF-9BD0-41FF-9336-98F8030914AB}" dt="2023-05-18T10:48:45.318" v="927" actId="47"/>
        <pc:sldMkLst>
          <pc:docMk/>
          <pc:sldMk cId="4288787729" sldId="283"/>
        </pc:sldMkLst>
      </pc:sldChg>
      <pc:sldChg chg="modSp add del mod">
        <pc:chgData name="Thomas Froment" userId="4d47d833-7bbe-4dd6-859d-dcdc79e00258" providerId="ADAL" clId="{8DA678AF-9BD0-41FF-9336-98F8030914AB}" dt="2023-05-18T10:01:50.656" v="391" actId="47"/>
        <pc:sldMkLst>
          <pc:docMk/>
          <pc:sldMk cId="1620431650" sldId="284"/>
        </pc:sldMkLst>
        <pc:spChg chg="mod">
          <ac:chgData name="Thomas Froment" userId="4d47d833-7bbe-4dd6-859d-dcdc79e00258" providerId="ADAL" clId="{8DA678AF-9BD0-41FF-9336-98F8030914AB}" dt="2023-05-18T10:01:29.183" v="390" actId="20577"/>
          <ac:spMkLst>
            <pc:docMk/>
            <pc:sldMk cId="1620431650" sldId="284"/>
            <ac:spMk id="4" creationId="{94CF8ED6-AEFF-20FA-A1BE-2BD30EBE0DBE}"/>
          </ac:spMkLst>
        </pc:spChg>
      </pc:sldChg>
      <pc:sldChg chg="del">
        <pc:chgData name="Thomas Froment" userId="4d47d833-7bbe-4dd6-859d-dcdc79e00258" providerId="ADAL" clId="{8DA678AF-9BD0-41FF-9336-98F8030914AB}" dt="2023-05-18T10:48:48.527" v="928" actId="47"/>
        <pc:sldMkLst>
          <pc:docMk/>
          <pc:sldMk cId="3635137371" sldId="290"/>
        </pc:sldMkLst>
      </pc:sldChg>
      <pc:sldChg chg="del">
        <pc:chgData name="Thomas Froment" userId="4d47d833-7bbe-4dd6-859d-dcdc79e00258" providerId="ADAL" clId="{8DA678AF-9BD0-41FF-9336-98F8030914AB}" dt="2023-05-18T10:48:50.133" v="929" actId="47"/>
        <pc:sldMkLst>
          <pc:docMk/>
          <pc:sldMk cId="1030558812" sldId="291"/>
        </pc:sldMkLst>
      </pc:sldChg>
      <pc:sldChg chg="del">
        <pc:chgData name="Thomas Froment" userId="4d47d833-7bbe-4dd6-859d-dcdc79e00258" providerId="ADAL" clId="{8DA678AF-9BD0-41FF-9336-98F8030914AB}" dt="2023-05-18T10:48:51.870" v="930" actId="47"/>
        <pc:sldMkLst>
          <pc:docMk/>
          <pc:sldMk cId="3993857456" sldId="292"/>
        </pc:sldMkLst>
      </pc:sldChg>
      <pc:sldChg chg="del">
        <pc:chgData name="Thomas Froment" userId="4d47d833-7bbe-4dd6-859d-dcdc79e00258" providerId="ADAL" clId="{8DA678AF-9BD0-41FF-9336-98F8030914AB}" dt="2023-05-18T10:48:53.965" v="932" actId="47"/>
        <pc:sldMkLst>
          <pc:docMk/>
          <pc:sldMk cId="676442466" sldId="293"/>
        </pc:sldMkLst>
      </pc:sldChg>
      <pc:sldChg chg="del">
        <pc:chgData name="Thomas Froment" userId="4d47d833-7bbe-4dd6-859d-dcdc79e00258" providerId="ADAL" clId="{8DA678AF-9BD0-41FF-9336-98F8030914AB}" dt="2023-05-18T10:48:52.900" v="931" actId="47"/>
        <pc:sldMkLst>
          <pc:docMk/>
          <pc:sldMk cId="1737059587" sldId="294"/>
        </pc:sldMkLst>
      </pc:sldChg>
      <pc:sldChg chg="addSp delSp modSp new mod">
        <pc:chgData name="Thomas Froment" userId="4d47d833-7bbe-4dd6-859d-dcdc79e00258" providerId="ADAL" clId="{8DA678AF-9BD0-41FF-9336-98F8030914AB}" dt="2023-05-22T09:35:33.841" v="5573" actId="1076"/>
        <pc:sldMkLst>
          <pc:docMk/>
          <pc:sldMk cId="2098716859" sldId="295"/>
        </pc:sldMkLst>
        <pc:spChg chg="add mod">
          <ac:chgData name="Thomas Froment" userId="4d47d833-7bbe-4dd6-859d-dcdc79e00258" providerId="ADAL" clId="{8DA678AF-9BD0-41FF-9336-98F8030914AB}" dt="2023-05-18T10:42:58.346" v="910" actId="1076"/>
          <ac:spMkLst>
            <pc:docMk/>
            <pc:sldMk cId="2098716859" sldId="295"/>
            <ac:spMk id="2" creationId="{2A6D530D-A8C2-14F7-5A40-032DE3200D58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3" creationId="{47FE6783-597A-B366-62DE-910B52098EDB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4" creationId="{0D7F3B57-D788-E36B-8828-4EDA68B0786C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5" creationId="{0D96E53F-3F40-6055-1F74-3EF85A65FF76}"/>
          </ac:spMkLst>
        </pc:spChg>
        <pc:spChg chg="add mod">
          <ac:chgData name="Thomas Froment" userId="4d47d833-7bbe-4dd6-859d-dcdc79e00258" providerId="ADAL" clId="{8DA678AF-9BD0-41FF-9336-98F8030914AB}" dt="2023-05-18T10:43:05.519" v="912" actId="1076"/>
          <ac:spMkLst>
            <pc:docMk/>
            <pc:sldMk cId="2098716859" sldId="295"/>
            <ac:spMk id="6" creationId="{1737A4EE-3670-403D-015B-F5082786EA27}"/>
          </ac:spMkLst>
        </pc:spChg>
        <pc:spChg chg="add mod">
          <ac:chgData name="Thomas Froment" userId="4d47d833-7bbe-4dd6-859d-dcdc79e00258" providerId="ADAL" clId="{8DA678AF-9BD0-41FF-9336-98F8030914AB}" dt="2023-05-18T10:43:02.890" v="911" actId="1076"/>
          <ac:spMkLst>
            <pc:docMk/>
            <pc:sldMk cId="2098716859" sldId="295"/>
            <ac:spMk id="13" creationId="{19AF5A48-1516-9375-9F60-F573D6EE7BDC}"/>
          </ac:spMkLst>
        </pc:spChg>
        <pc:spChg chg="add del">
          <ac:chgData name="Thomas Froment" userId="4d47d833-7bbe-4dd6-859d-dcdc79e00258" providerId="ADAL" clId="{8DA678AF-9BD0-41FF-9336-98F8030914AB}" dt="2023-05-18T09:54:05.388" v="268"/>
          <ac:spMkLst>
            <pc:docMk/>
            <pc:sldMk cId="2098716859" sldId="295"/>
            <ac:spMk id="14" creationId="{8962FD9B-E038-149D-0E4F-3B6D0789C7A7}"/>
          </ac:spMkLst>
        </pc:spChg>
        <pc:spChg chg="add mod">
          <ac:chgData name="Thomas Froment" userId="4d47d833-7bbe-4dd6-859d-dcdc79e00258" providerId="ADAL" clId="{8DA678AF-9BD0-41FF-9336-98F8030914AB}" dt="2023-05-20T12:53:14.234" v="4961" actId="113"/>
          <ac:spMkLst>
            <pc:docMk/>
            <pc:sldMk cId="2098716859" sldId="295"/>
            <ac:spMk id="22" creationId="{2C155297-E815-1CAE-9A93-A8BBAAD4B711}"/>
          </ac:spMkLst>
        </pc:spChg>
        <pc:picChg chg="add mod">
          <ac:chgData name="Thomas Froment" userId="4d47d833-7bbe-4dd6-859d-dcdc79e00258" providerId="ADAL" clId="{8DA678AF-9BD0-41FF-9336-98F8030914AB}" dt="2023-05-18T09:59:41.622" v="369" actId="1076"/>
          <ac:picMkLst>
            <pc:docMk/>
            <pc:sldMk cId="2098716859" sldId="295"/>
            <ac:picMk id="8" creationId="{3C0B11D4-DDF7-7207-9DC6-D1887C669CDF}"/>
          </ac:picMkLst>
        </pc:picChg>
        <pc:picChg chg="add mod">
          <ac:chgData name="Thomas Froment" userId="4d47d833-7bbe-4dd6-859d-dcdc79e00258" providerId="ADAL" clId="{8DA678AF-9BD0-41FF-9336-98F8030914AB}" dt="2023-05-18T09:57:23.459" v="343" actId="1076"/>
          <ac:picMkLst>
            <pc:docMk/>
            <pc:sldMk cId="2098716859" sldId="295"/>
            <ac:picMk id="9" creationId="{CBF04949-C1AF-4404-1DF2-A5DC4C0254F6}"/>
          </ac:picMkLst>
        </pc:picChg>
        <pc:picChg chg="add del mod">
          <ac:chgData name="Thomas Froment" userId="4d47d833-7bbe-4dd6-859d-dcdc79e00258" providerId="ADAL" clId="{8DA678AF-9BD0-41FF-9336-98F8030914AB}" dt="2023-05-20T13:41:27.958" v="5538" actId="478"/>
          <ac:picMkLst>
            <pc:docMk/>
            <pc:sldMk cId="2098716859" sldId="295"/>
            <ac:picMk id="10" creationId="{332E9B7E-92AE-4142-949F-D12417A1EC0F}"/>
          </ac:picMkLst>
        </pc:picChg>
        <pc:picChg chg="add mod">
          <ac:chgData name="Thomas Froment" userId="4d47d833-7bbe-4dd6-859d-dcdc79e00258" providerId="ADAL" clId="{8DA678AF-9BD0-41FF-9336-98F8030914AB}" dt="2023-05-22T09:35:33.841" v="5573" actId="1076"/>
          <ac:picMkLst>
            <pc:docMk/>
            <pc:sldMk cId="2098716859" sldId="295"/>
            <ac:picMk id="11" creationId="{1B1B7B61-A1AB-BC3C-6242-6606E2891085}"/>
          </ac:picMkLst>
        </pc:picChg>
        <pc:picChg chg="add mod">
          <ac:chgData name="Thomas Froment" userId="4d47d833-7bbe-4dd6-859d-dcdc79e00258" providerId="ADAL" clId="{8DA678AF-9BD0-41FF-9336-98F8030914AB}" dt="2023-05-18T09:59:38.676" v="368" actId="1076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8DA678AF-9BD0-41FF-9336-98F8030914AB}" dt="2023-05-18T09:58:57.519" v="360" actId="1076"/>
          <ac:picMkLst>
            <pc:docMk/>
            <pc:sldMk cId="2098716859" sldId="295"/>
            <ac:picMk id="15" creationId="{9905DC4B-34AF-B8FB-8A6B-96733909727B}"/>
          </ac:picMkLst>
        </pc:picChg>
        <pc:picChg chg="add del">
          <ac:chgData name="Thomas Froment" userId="4d47d833-7bbe-4dd6-859d-dcdc79e00258" providerId="ADAL" clId="{8DA678AF-9BD0-41FF-9336-98F8030914AB}" dt="2023-05-18T09:54:52.234" v="274" actId="22"/>
          <ac:picMkLst>
            <pc:docMk/>
            <pc:sldMk cId="2098716859" sldId="295"/>
            <ac:picMk id="17" creationId="{39F65BE9-DBD9-61F4-0D50-897EB3FAF6CE}"/>
          </ac:picMkLst>
        </pc:picChg>
        <pc:picChg chg="add mod">
          <ac:chgData name="Thomas Froment" userId="4d47d833-7bbe-4dd6-859d-dcdc79e00258" providerId="ADAL" clId="{8DA678AF-9BD0-41FF-9336-98F8030914AB}" dt="2023-05-18T09:57:25.706" v="345" actId="1076"/>
          <ac:picMkLst>
            <pc:docMk/>
            <pc:sldMk cId="2098716859" sldId="295"/>
            <ac:picMk id="19" creationId="{09C80147-756F-5A58-C49E-1B622BFEE7C6}"/>
          </ac:picMkLst>
        </pc:picChg>
        <pc:cxnChg chg="add mod">
          <ac:chgData name="Thomas Froment" userId="4d47d833-7bbe-4dd6-859d-dcdc79e00258" providerId="ADAL" clId="{8DA678AF-9BD0-41FF-9336-98F8030914AB}" dt="2023-05-20T13:21:31.069" v="5301" actId="1076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addSp delSp modSp new mod modNotesTx">
        <pc:chgData name="Thomas Froment" userId="4d47d833-7bbe-4dd6-859d-dcdc79e00258" providerId="ADAL" clId="{8DA678AF-9BD0-41FF-9336-98F8030914AB}" dt="2023-05-20T13:24:41.321" v="5352" actId="1035"/>
        <pc:sldMkLst>
          <pc:docMk/>
          <pc:sldMk cId="1171507902" sldId="296"/>
        </pc:sldMkLst>
        <pc:spChg chg="mod">
          <ac:chgData name="Thomas Froment" userId="4d47d833-7bbe-4dd6-859d-dcdc79e00258" providerId="ADAL" clId="{8DA678AF-9BD0-41FF-9336-98F8030914AB}" dt="2023-05-18T10:45:37.073" v="923" actId="20577"/>
          <ac:spMkLst>
            <pc:docMk/>
            <pc:sldMk cId="1171507902" sldId="296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9:23.509" v="670" actId="21"/>
          <ac:spMkLst>
            <pc:docMk/>
            <pc:sldMk cId="1171507902" sldId="296"/>
            <ac:spMk id="4" creationId="{96F5EFBD-5C70-D29E-9C64-086161A35941}"/>
          </ac:spMkLst>
        </pc:spChg>
        <pc:picChg chg="add del mod">
          <ac:chgData name="Thomas Froment" userId="4d47d833-7bbe-4dd6-859d-dcdc79e00258" providerId="ADAL" clId="{8DA678AF-9BD0-41FF-9336-98F8030914AB}" dt="2023-05-18T10:06:56.871" v="437" actId="478"/>
          <ac:picMkLst>
            <pc:docMk/>
            <pc:sldMk cId="1171507902" sldId="296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20T13:22:37.097" v="5305" actId="14100"/>
          <ac:picMkLst>
            <pc:docMk/>
            <pc:sldMk cId="1171507902" sldId="296"/>
            <ac:picMk id="3076" creationId="{BDCD9C7B-1A2B-CC1D-4C91-3B99C413C3F1}"/>
          </ac:picMkLst>
        </pc:picChg>
        <pc:picChg chg="add mod">
          <ac:chgData name="Thomas Froment" userId="4d47d833-7bbe-4dd6-859d-dcdc79e00258" providerId="ADAL" clId="{8DA678AF-9BD0-41FF-9336-98F8030914AB}" dt="2023-05-20T13:23:56.296" v="5334" actId="14100"/>
          <ac:picMkLst>
            <pc:docMk/>
            <pc:sldMk cId="1171507902" sldId="296"/>
            <ac:picMk id="3078" creationId="{6BBC85E5-3CB3-A3DB-B924-13AD32B7F11F}"/>
          </ac:picMkLst>
        </pc:picChg>
        <pc:picChg chg="add mod">
          <ac:chgData name="Thomas Froment" userId="4d47d833-7bbe-4dd6-859d-dcdc79e00258" providerId="ADAL" clId="{8DA678AF-9BD0-41FF-9336-98F8030914AB}" dt="2023-05-20T13:24:34.045" v="5351" actId="14100"/>
          <ac:picMkLst>
            <pc:docMk/>
            <pc:sldMk cId="1171507902" sldId="296"/>
            <ac:picMk id="3080" creationId="{4E2A4073-00FB-6454-4F59-0F7CA3A8305D}"/>
          </ac:picMkLst>
        </pc:picChg>
        <pc:picChg chg="add mod">
          <ac:chgData name="Thomas Froment" userId="4d47d833-7bbe-4dd6-859d-dcdc79e00258" providerId="ADAL" clId="{8DA678AF-9BD0-41FF-9336-98F8030914AB}" dt="2023-05-20T13:24:31.512" v="5350" actId="14100"/>
          <ac:picMkLst>
            <pc:docMk/>
            <pc:sldMk cId="1171507902" sldId="296"/>
            <ac:picMk id="3082" creationId="{9400851B-C39B-917C-2953-6FBD8A6400E8}"/>
          </ac:picMkLst>
        </pc:picChg>
        <pc:picChg chg="add del mod">
          <ac:chgData name="Thomas Froment" userId="4d47d833-7bbe-4dd6-859d-dcdc79e00258" providerId="ADAL" clId="{8DA678AF-9BD0-41FF-9336-98F8030914AB}" dt="2023-05-20T13:24:41.321" v="5352" actId="1035"/>
          <ac:picMkLst>
            <pc:docMk/>
            <pc:sldMk cId="1171507902" sldId="296"/>
            <ac:picMk id="3084" creationId="{1B34761A-7081-7E86-2E65-E4D56CBA212A}"/>
          </ac:picMkLst>
        </pc:picChg>
      </pc:sldChg>
      <pc:sldChg chg="new del">
        <pc:chgData name="Thomas Froment" userId="4d47d833-7bbe-4dd6-859d-dcdc79e00258" providerId="ADAL" clId="{8DA678AF-9BD0-41FF-9336-98F8030914AB}" dt="2023-05-18T10:01:55.182" v="393" actId="680"/>
        <pc:sldMkLst>
          <pc:docMk/>
          <pc:sldMk cId="3303258888" sldId="296"/>
        </pc:sldMkLst>
      </pc:sldChg>
      <pc:sldChg chg="modSp add mod modNotesTx">
        <pc:chgData name="Thomas Froment" userId="4d47d833-7bbe-4dd6-859d-dcdc79e00258" providerId="ADAL" clId="{8DA678AF-9BD0-41FF-9336-98F8030914AB}" dt="2023-05-18T17:37:47.371" v="4778" actId="20577"/>
        <pc:sldMkLst>
          <pc:docMk/>
          <pc:sldMk cId="1964944153" sldId="297"/>
        </pc:sldMkLst>
        <pc:spChg chg="mod">
          <ac:chgData name="Thomas Froment" userId="4d47d833-7bbe-4dd6-859d-dcdc79e00258" providerId="ADAL" clId="{8DA678AF-9BD0-41FF-9336-98F8030914AB}" dt="2023-05-18T10:44:36.799" v="914" actId="113"/>
          <ac:spMkLst>
            <pc:docMk/>
            <pc:sldMk cId="1964944153" sldId="297"/>
            <ac:spMk id="2" creationId="{933767D0-CE33-890B-80A3-325456A1F70A}"/>
          </ac:spMkLst>
        </pc:spChg>
        <pc:picChg chg="mod">
          <ac:chgData name="Thomas Froment" userId="4d47d833-7bbe-4dd6-859d-dcdc79e00258" providerId="ADAL" clId="{8DA678AF-9BD0-41FF-9336-98F8030914AB}" dt="2023-05-18T10:31:43.923" v="683" actId="14100"/>
          <ac:picMkLst>
            <pc:docMk/>
            <pc:sldMk cId="1964944153" sldId="297"/>
            <ac:picMk id="3074" creationId="{090A628A-5BAD-0114-CF71-0CAD78AD769F}"/>
          </ac:picMkLst>
        </pc:picChg>
      </pc:sldChg>
      <pc:sldChg chg="addSp delSp modSp add mod modNotesTx">
        <pc:chgData name="Thomas Froment" userId="4d47d833-7bbe-4dd6-859d-dcdc79e00258" providerId="ADAL" clId="{8DA678AF-9BD0-41FF-9336-98F8030914AB}" dt="2023-05-18T17:37:12.516" v="4754" actId="20577"/>
        <pc:sldMkLst>
          <pc:docMk/>
          <pc:sldMk cId="3010919064" sldId="298"/>
        </pc:sldMkLst>
        <pc:spChg chg="mod">
          <ac:chgData name="Thomas Froment" userId="4d47d833-7bbe-4dd6-859d-dcdc79e00258" providerId="ADAL" clId="{8DA678AF-9BD0-41FF-9336-98F8030914AB}" dt="2023-05-18T10:44:39.350" v="915" actId="113"/>
          <ac:spMkLst>
            <pc:docMk/>
            <pc:sldMk cId="3010919064" sldId="298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8:54.728" v="664" actId="478"/>
          <ac:spMkLst>
            <pc:docMk/>
            <pc:sldMk cId="3010919064" sldId="298"/>
            <ac:spMk id="5" creationId="{CE022141-21E9-877E-75D6-CDDEB480EA73}"/>
          </ac:spMkLst>
        </pc:spChg>
        <pc:spChg chg="add del">
          <ac:chgData name="Thomas Froment" userId="4d47d833-7bbe-4dd6-859d-dcdc79e00258" providerId="ADAL" clId="{8DA678AF-9BD0-41FF-9336-98F8030914AB}" dt="2023-05-18T10:27:37.567" v="654" actId="22"/>
          <ac:spMkLst>
            <pc:docMk/>
            <pc:sldMk cId="3010919064" sldId="298"/>
            <ac:spMk id="7" creationId="{3FD20253-2A14-4C74-A4F2-0E1FCED1E470}"/>
          </ac:spMkLst>
        </pc:spChg>
        <pc:spChg chg="add del mod">
          <ac:chgData name="Thomas Froment" userId="4d47d833-7bbe-4dd6-859d-dcdc79e00258" providerId="ADAL" clId="{8DA678AF-9BD0-41FF-9336-98F8030914AB}" dt="2023-05-18T10:27:40.246" v="658" actId="22"/>
          <ac:spMkLst>
            <pc:docMk/>
            <pc:sldMk cId="3010919064" sldId="298"/>
            <ac:spMk id="9" creationId="{4C9B6DD1-8623-A2C5-A41E-F9A511182DCB}"/>
          </ac:spMkLst>
        </pc:spChg>
        <pc:picChg chg="add mod">
          <ac:chgData name="Thomas Froment" userId="4d47d833-7bbe-4dd6-859d-dcdc79e00258" providerId="ADAL" clId="{8DA678AF-9BD0-41FF-9336-98F8030914AB}" dt="2023-05-18T10:41:12.915" v="821" actId="1038"/>
          <ac:picMkLst>
            <pc:docMk/>
            <pc:sldMk cId="3010919064" sldId="298"/>
            <ac:picMk id="3" creationId="{A040C0B0-FB04-3EFA-15AB-BE49709940AF}"/>
          </ac:picMkLst>
        </pc:picChg>
        <pc:picChg chg="del">
          <ac:chgData name="Thomas Froment" userId="4d47d833-7bbe-4dd6-859d-dcdc79e00258" providerId="ADAL" clId="{8DA678AF-9BD0-41FF-9336-98F8030914AB}" dt="2023-05-18T10:10:32.307" v="450" actId="478"/>
          <ac:picMkLst>
            <pc:docMk/>
            <pc:sldMk cId="3010919064" sldId="298"/>
            <ac:picMk id="3076" creationId="{BDCD9C7B-1A2B-CC1D-4C91-3B99C413C3F1}"/>
          </ac:picMkLst>
        </pc:picChg>
        <pc:picChg chg="add del mod">
          <ac:chgData name="Thomas Froment" userId="4d47d833-7bbe-4dd6-859d-dcdc79e00258" providerId="ADAL" clId="{8DA678AF-9BD0-41FF-9336-98F8030914AB}" dt="2023-05-18T10:13:37.370" v="474" actId="478"/>
          <ac:picMkLst>
            <pc:docMk/>
            <pc:sldMk cId="3010919064" sldId="298"/>
            <ac:picMk id="5122" creationId="{9C28BA14-E9FA-60AE-F078-E2071AB7584F}"/>
          </ac:picMkLst>
        </pc:picChg>
        <pc:picChg chg="add mod">
          <ac:chgData name="Thomas Froment" userId="4d47d833-7bbe-4dd6-859d-dcdc79e00258" providerId="ADAL" clId="{8DA678AF-9BD0-41FF-9336-98F8030914AB}" dt="2023-05-18T10:41:25.972" v="900" actId="1037"/>
          <ac:picMkLst>
            <pc:docMk/>
            <pc:sldMk cId="3010919064" sldId="298"/>
            <ac:picMk id="5124" creationId="{40B2B25F-6E89-43D5-D42F-9A61AACA4D2A}"/>
          </ac:picMkLst>
        </pc:picChg>
      </pc:sldChg>
      <pc:sldChg chg="new del">
        <pc:chgData name="Thomas Froment" userId="4d47d833-7bbe-4dd6-859d-dcdc79e00258" providerId="ADAL" clId="{8DA678AF-9BD0-41FF-9336-98F8030914AB}" dt="2023-05-18T10:09:36.255" v="449" actId="47"/>
        <pc:sldMkLst>
          <pc:docMk/>
          <pc:sldMk cId="525768163" sldId="299"/>
        </pc:sldMkLst>
      </pc:sldChg>
      <pc:sldChg chg="addSp delSp modSp add mod modNotesTx">
        <pc:chgData name="Thomas Froment" userId="4d47d833-7bbe-4dd6-859d-dcdc79e00258" providerId="ADAL" clId="{8DA678AF-9BD0-41FF-9336-98F8030914AB}" dt="2023-05-18T17:38:23.468" v="4811" actId="20577"/>
        <pc:sldMkLst>
          <pc:docMk/>
          <pc:sldMk cId="1480836216" sldId="299"/>
        </pc:sldMkLst>
        <pc:spChg chg="mod">
          <ac:chgData name="Thomas Froment" userId="4d47d833-7bbe-4dd6-859d-dcdc79e00258" providerId="ADAL" clId="{8DA678AF-9BD0-41FF-9336-98F8030914AB}" dt="2023-05-18T10:44:33.467" v="913" actId="113"/>
          <ac:spMkLst>
            <pc:docMk/>
            <pc:sldMk cId="1480836216" sldId="299"/>
            <ac:spMk id="2" creationId="{933767D0-CE33-890B-80A3-325456A1F70A}"/>
          </ac:spMkLst>
        </pc:spChg>
        <pc:spChg chg="add mod">
          <ac:chgData name="Thomas Froment" userId="4d47d833-7bbe-4dd6-859d-dcdc79e00258" providerId="ADAL" clId="{8DA678AF-9BD0-41FF-9336-98F8030914AB}" dt="2023-05-18T10:35:11.276" v="693" actId="1076"/>
          <ac:spMkLst>
            <pc:docMk/>
            <pc:sldMk cId="1480836216" sldId="299"/>
            <ac:spMk id="4" creationId="{56D13F6B-376A-78AB-E004-176FA99935BD}"/>
          </ac:spMkLst>
        </pc:spChg>
        <pc:picChg chg="del">
          <ac:chgData name="Thomas Froment" userId="4d47d833-7bbe-4dd6-859d-dcdc79e00258" providerId="ADAL" clId="{8DA678AF-9BD0-41FF-9336-98F8030914AB}" dt="2023-05-18T10:15:29.673" v="491" actId="478"/>
          <ac:picMkLst>
            <pc:docMk/>
            <pc:sldMk cId="1480836216" sldId="299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18T10:35:08.455" v="692" actId="14100"/>
          <ac:picMkLst>
            <pc:docMk/>
            <pc:sldMk cId="1480836216" sldId="299"/>
            <ac:picMk id="6146" creationId="{5DB046C7-3453-4F24-C70A-199E15788D20}"/>
          </ac:picMkLst>
        </pc:picChg>
      </pc:sldChg>
      <pc:sldChg chg="add del">
        <pc:chgData name="Thomas Froment" userId="4d47d833-7bbe-4dd6-859d-dcdc79e00258" providerId="ADAL" clId="{8DA678AF-9BD0-41FF-9336-98F8030914AB}" dt="2023-05-18T10:14:31.069" v="481" actId="47"/>
        <pc:sldMkLst>
          <pc:docMk/>
          <pc:sldMk cId="4082079123" sldId="299"/>
        </pc:sldMkLst>
      </pc:sldChg>
      <pc:sldChg chg="addSp delSp modSp new mod modNotesTx">
        <pc:chgData name="Thomas Froment" userId="4d47d833-7bbe-4dd6-859d-dcdc79e00258" providerId="ADAL" clId="{8DA678AF-9BD0-41FF-9336-98F8030914AB}" dt="2023-05-20T13:26:29.831" v="5359" actId="1036"/>
        <pc:sldMkLst>
          <pc:docMk/>
          <pc:sldMk cId="138358613" sldId="300"/>
        </pc:sldMkLst>
        <pc:spChg chg="mod">
          <ac:chgData name="Thomas Froment" userId="4d47d833-7bbe-4dd6-859d-dcdc79e00258" providerId="ADAL" clId="{8DA678AF-9BD0-41FF-9336-98F8030914AB}" dt="2023-05-18T10:45:18.469" v="921" actId="404"/>
          <ac:spMkLst>
            <pc:docMk/>
            <pc:sldMk cId="138358613" sldId="300"/>
            <ac:spMk id="2" creationId="{350B7FC1-CD66-294F-E8D8-46500DCD0FD4}"/>
          </ac:spMkLst>
        </pc:spChg>
        <pc:spChg chg="add del">
          <ac:chgData name="Thomas Froment" userId="4d47d833-7bbe-4dd6-859d-dcdc79e00258" providerId="ADAL" clId="{8DA678AF-9BD0-41FF-9336-98F8030914AB}" dt="2023-05-18T10:22:01.760" v="604" actId="22"/>
          <ac:spMkLst>
            <pc:docMk/>
            <pc:sldMk cId="138358613" sldId="300"/>
            <ac:spMk id="4" creationId="{0A9D5E6A-246C-0CE3-46CF-FC5D8DC56CF3}"/>
          </ac:spMkLst>
        </pc:spChg>
        <pc:spChg chg="add mod">
          <ac:chgData name="Thomas Froment" userId="4d47d833-7bbe-4dd6-859d-dcdc79e00258" providerId="ADAL" clId="{8DA678AF-9BD0-41FF-9336-98F8030914AB}" dt="2023-05-20T13:26:29.831" v="5359" actId="103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8DA678AF-9BD0-41FF-9336-98F8030914AB}" dt="2023-05-18T10:42:21.278" v="902" actId="1037"/>
          <ac:picMkLst>
            <pc:docMk/>
            <pc:sldMk cId="138358613" sldId="300"/>
            <ac:picMk id="5" creationId="{D1CCB78D-BA64-D051-8C34-58998D09136C}"/>
          </ac:picMkLst>
        </pc:picChg>
        <pc:picChg chg="add del">
          <ac:chgData name="Thomas Froment" userId="4d47d833-7bbe-4dd6-859d-dcdc79e00258" providerId="ADAL" clId="{8DA678AF-9BD0-41FF-9336-98F8030914AB}" dt="2023-05-18T10:25:44.828" v="617"/>
          <ac:picMkLst>
            <pc:docMk/>
            <pc:sldMk cId="138358613" sldId="300"/>
            <ac:picMk id="8194" creationId="{9353B06A-0A18-DADB-8806-356E559438E7}"/>
          </ac:picMkLst>
        </pc:picChg>
      </pc:sldChg>
      <pc:sldChg chg="new del">
        <pc:chgData name="Thomas Froment" userId="4d47d833-7bbe-4dd6-859d-dcdc79e00258" providerId="ADAL" clId="{8DA678AF-9BD0-41FF-9336-98F8030914AB}" dt="2023-05-18T10:49:51.456" v="936" actId="47"/>
        <pc:sldMkLst>
          <pc:docMk/>
          <pc:sldMk cId="3360301834" sldId="301"/>
        </pc:sldMkLst>
      </pc:sldChg>
      <pc:sldChg chg="delSp modSp new del mod">
        <pc:chgData name="Thomas Froment" userId="4d47d833-7bbe-4dd6-859d-dcdc79e00258" providerId="ADAL" clId="{8DA678AF-9BD0-41FF-9336-98F8030914AB}" dt="2023-05-18T14:28:13.925" v="2394" actId="47"/>
        <pc:sldMkLst>
          <pc:docMk/>
          <pc:sldMk cId="185713028" sldId="302"/>
        </pc:sldMkLst>
        <pc:spChg chg="del mod">
          <ac:chgData name="Thomas Froment" userId="4d47d833-7bbe-4dd6-859d-dcdc79e00258" providerId="ADAL" clId="{8DA678AF-9BD0-41FF-9336-98F8030914AB}" dt="2023-05-18T13:10:14.937" v="1384" actId="478"/>
          <ac:spMkLst>
            <pc:docMk/>
            <pc:sldMk cId="185713028" sldId="302"/>
            <ac:spMk id="2" creationId="{6E95BDD6-1ADC-131B-1C3F-69220C795DBD}"/>
          </ac:spMkLst>
        </pc:spChg>
        <pc:spChg chg="mod">
          <ac:chgData name="Thomas Froment" userId="4d47d833-7bbe-4dd6-859d-dcdc79e00258" providerId="ADAL" clId="{8DA678AF-9BD0-41FF-9336-98F8030914AB}" dt="2023-05-18T13:10:10.891" v="1383" actId="313"/>
          <ac:spMkLst>
            <pc:docMk/>
            <pc:sldMk cId="185713028" sldId="302"/>
            <ac:spMk id="3" creationId="{5DB8016A-81E8-24BF-ECD3-EF3A38EB39D3}"/>
          </ac:spMkLst>
        </pc:spChg>
      </pc:sldChg>
      <pc:sldChg chg="new del">
        <pc:chgData name="Thomas Froment" userId="4d47d833-7bbe-4dd6-859d-dcdc79e00258" providerId="ADAL" clId="{8DA678AF-9BD0-41FF-9336-98F8030914AB}" dt="2023-05-18T10:54:26.341" v="1214" actId="47"/>
        <pc:sldMkLst>
          <pc:docMk/>
          <pc:sldMk cId="666091501" sldId="303"/>
        </pc:sldMkLst>
      </pc:sldChg>
      <pc:sldChg chg="addSp delSp modSp new mod ord">
        <pc:chgData name="Thomas Froment" userId="4d47d833-7bbe-4dd6-859d-dcdc79e00258" providerId="ADAL" clId="{8DA678AF-9BD0-41FF-9336-98F8030914AB}" dt="2023-05-20T13:35:48.316" v="5411" actId="1076"/>
        <pc:sldMkLst>
          <pc:docMk/>
          <pc:sldMk cId="3266884115" sldId="304"/>
        </pc:sldMkLst>
        <pc:spChg chg="mod">
          <ac:chgData name="Thomas Froment" userId="4d47d833-7bbe-4dd6-859d-dcdc79e00258" providerId="ADAL" clId="{8DA678AF-9BD0-41FF-9336-98F8030914AB}" dt="2023-05-18T17:44:08.654" v="4863" actId="1076"/>
          <ac:spMkLst>
            <pc:docMk/>
            <pc:sldMk cId="3266884115" sldId="304"/>
            <ac:spMk id="2" creationId="{015C8821-6797-4BFF-81B2-38E397CFE240}"/>
          </ac:spMkLst>
        </pc:spChg>
        <pc:spChg chg="add del mod">
          <ac:chgData name="Thomas Froment" userId="4d47d833-7bbe-4dd6-859d-dcdc79e00258" providerId="ADAL" clId="{8DA678AF-9BD0-41FF-9336-98F8030914AB}" dt="2023-05-18T10:54:37.187" v="1216"/>
          <ac:spMkLst>
            <pc:docMk/>
            <pc:sldMk cId="3266884115" sldId="304"/>
            <ac:spMk id="3" creationId="{978049D4-E806-144E-004E-99F760DED712}"/>
          </ac:spMkLst>
        </pc:spChg>
        <pc:spChg chg="add mod">
          <ac:chgData name="Thomas Froment" userId="4d47d833-7bbe-4dd6-859d-dcdc79e00258" providerId="ADAL" clId="{8DA678AF-9BD0-41FF-9336-98F8030914AB}" dt="2023-05-20T13:35:48.316" v="5411" actId="1076"/>
          <ac:spMkLst>
            <pc:docMk/>
            <pc:sldMk cId="3266884115" sldId="304"/>
            <ac:spMk id="4" creationId="{D2EC41BC-62C0-47B6-6076-1CFCCF9EC339}"/>
          </ac:spMkLst>
        </pc:spChg>
        <pc:spChg chg="add mod">
          <ac:chgData name="Thomas Froment" userId="4d47d833-7bbe-4dd6-859d-dcdc79e00258" providerId="ADAL" clId="{8DA678AF-9BD0-41FF-9336-98F8030914AB}" dt="2023-05-18T10:54:51.076" v="1229" actId="20577"/>
          <ac:spMkLst>
            <pc:docMk/>
            <pc:sldMk cId="3266884115" sldId="304"/>
            <ac:spMk id="5" creationId="{E4665225-A9E6-070E-3C8A-B3E7BA7A275D}"/>
          </ac:spMkLst>
        </pc:spChg>
        <pc:spChg chg="add del mod">
          <ac:chgData name="Thomas Froment" userId="4d47d833-7bbe-4dd6-859d-dcdc79e00258" providerId="ADAL" clId="{8DA678AF-9BD0-41FF-9336-98F8030914AB}" dt="2023-05-18T10:55:11.163" v="1246"/>
          <ac:spMkLst>
            <pc:docMk/>
            <pc:sldMk cId="3266884115" sldId="304"/>
            <ac:spMk id="7" creationId="{E954E40A-9600-FB01-C75F-FE64A750EF32}"/>
          </ac:spMkLst>
        </pc:spChg>
        <pc:spChg chg="add mod">
          <ac:chgData name="Thomas Froment" userId="4d47d833-7bbe-4dd6-859d-dcdc79e00258" providerId="ADAL" clId="{8DA678AF-9BD0-41FF-9336-98F8030914AB}" dt="2023-05-20T13:02:55.859" v="5171" actId="6549"/>
          <ac:spMkLst>
            <pc:docMk/>
            <pc:sldMk cId="3266884115" sldId="304"/>
            <ac:spMk id="9" creationId="{F3F68CC0-CF91-E653-EF75-CF45089A6682}"/>
          </ac:spMkLst>
        </pc:spChg>
        <pc:picChg chg="add mod">
          <ac:chgData name="Thomas Froment" userId="4d47d833-7bbe-4dd6-859d-dcdc79e00258" providerId="ADAL" clId="{8DA678AF-9BD0-41FF-9336-98F8030914AB}" dt="2023-05-20T13:35:12.533" v="5390" actId="14100"/>
          <ac:picMkLst>
            <pc:docMk/>
            <pc:sldMk cId="3266884115" sldId="304"/>
            <ac:picMk id="3" creationId="{A4FEB954-3C41-109E-DC6D-A06F2DC40D40}"/>
          </ac:picMkLst>
        </pc:picChg>
        <pc:picChg chg="add del mod">
          <ac:chgData name="Thomas Froment" userId="4d47d833-7bbe-4dd6-859d-dcdc79e00258" providerId="ADAL" clId="{8DA678AF-9BD0-41FF-9336-98F8030914AB}" dt="2023-05-18T10:54:37.187" v="1216"/>
          <ac:picMkLst>
            <pc:docMk/>
            <pc:sldMk cId="3266884115" sldId="304"/>
            <ac:picMk id="4" creationId="{B5C08923-2EC6-3DF0-12A6-C9914819F2C0}"/>
          </ac:picMkLst>
        </pc:picChg>
        <pc:picChg chg="add mod">
          <ac:chgData name="Thomas Froment" userId="4d47d833-7bbe-4dd6-859d-dcdc79e00258" providerId="ADAL" clId="{8DA678AF-9BD0-41FF-9336-98F8030914AB}" dt="2023-05-18T10:55:06.348" v="1243" actId="14100"/>
          <ac:picMkLst>
            <pc:docMk/>
            <pc:sldMk cId="3266884115" sldId="304"/>
            <ac:picMk id="6" creationId="{94DEBD27-50CA-39BE-FBFB-917B75F75BF1}"/>
          </ac:picMkLst>
        </pc:picChg>
        <pc:picChg chg="add del mod">
          <ac:chgData name="Thomas Froment" userId="4d47d833-7bbe-4dd6-859d-dcdc79e00258" providerId="ADAL" clId="{8DA678AF-9BD0-41FF-9336-98F8030914AB}" dt="2023-05-18T10:55:11.163" v="1246"/>
          <ac:picMkLst>
            <pc:docMk/>
            <pc:sldMk cId="3266884115" sldId="304"/>
            <ac:picMk id="8" creationId="{F869C1EC-130A-857F-8226-8B7877FBC69C}"/>
          </ac:picMkLst>
        </pc:picChg>
        <pc:picChg chg="add del mod">
          <ac:chgData name="Thomas Froment" userId="4d47d833-7bbe-4dd6-859d-dcdc79e00258" providerId="ADAL" clId="{8DA678AF-9BD0-41FF-9336-98F8030914AB}" dt="2023-05-18T17:43:59.074" v="4853" actId="478"/>
          <ac:picMkLst>
            <pc:docMk/>
            <pc:sldMk cId="3266884115" sldId="304"/>
            <ac:picMk id="9218" creationId="{B78DD5F7-F206-49BE-6F2C-5627941C038B}"/>
          </ac:picMkLst>
        </pc:picChg>
        <pc:picChg chg="add del mod">
          <ac:chgData name="Thomas Froment" userId="4d47d833-7bbe-4dd6-859d-dcdc79e00258" providerId="ADAL" clId="{8DA678AF-9BD0-41FF-9336-98F8030914AB}" dt="2023-05-18T17:44:01.666" v="4854" actId="478"/>
          <ac:picMkLst>
            <pc:docMk/>
            <pc:sldMk cId="3266884115" sldId="304"/>
            <ac:picMk id="9220" creationId="{AE3B4F27-5427-6C92-C77A-E48D6A9F1601}"/>
          </ac:picMkLst>
        </pc:picChg>
        <pc:picChg chg="add del mod">
          <ac:chgData name="Thomas Froment" userId="4d47d833-7bbe-4dd6-859d-dcdc79e00258" providerId="ADAL" clId="{8DA678AF-9BD0-41FF-9336-98F8030914AB}" dt="2023-05-18T14:28:26.103" v="2404" actId="478"/>
          <ac:picMkLst>
            <pc:docMk/>
            <pc:sldMk cId="3266884115" sldId="304"/>
            <ac:picMk id="9222" creationId="{D9391300-E84C-4889-A542-C16CCAA38809}"/>
          </ac:picMkLst>
        </pc:picChg>
        <pc:picChg chg="add del mod">
          <ac:chgData name="Thomas Froment" userId="4d47d833-7bbe-4dd6-859d-dcdc79e00258" providerId="ADAL" clId="{8DA678AF-9BD0-41FF-9336-98F8030914AB}" dt="2023-05-18T13:10:51.161" v="1388" actId="478"/>
          <ac:picMkLst>
            <pc:docMk/>
            <pc:sldMk cId="3266884115" sldId="304"/>
            <ac:picMk id="9224" creationId="{0C306EF8-A141-71FD-0666-47E24253242C}"/>
          </ac:picMkLst>
        </pc:picChg>
      </pc:sldChg>
      <pc:sldChg chg="addSp delSp modSp add del mod">
        <pc:chgData name="Thomas Froment" userId="4d47d833-7bbe-4dd6-859d-dcdc79e00258" providerId="ADAL" clId="{8DA678AF-9BD0-41FF-9336-98F8030914AB}" dt="2023-05-18T16:31:27.294" v="4240" actId="47"/>
        <pc:sldMkLst>
          <pc:docMk/>
          <pc:sldMk cId="447097725" sldId="305"/>
        </pc:sldMkLst>
        <pc:spChg chg="del">
          <ac:chgData name="Thomas Froment" userId="4d47d833-7bbe-4dd6-859d-dcdc79e00258" providerId="ADAL" clId="{8DA678AF-9BD0-41FF-9336-98F8030914AB}" dt="2023-05-18T16:29:13.804" v="4147" actId="478"/>
          <ac:spMkLst>
            <pc:docMk/>
            <pc:sldMk cId="447097725" sldId="305"/>
            <ac:spMk id="3" creationId="{5DB8016A-81E8-24BF-ECD3-EF3A38EB39D3}"/>
          </ac:spMkLst>
        </pc:spChg>
        <pc:spChg chg="add del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4" creationId="{1AAB914A-2E80-9C46-5C11-E3301E7406CA}"/>
          </ac:spMkLst>
        </pc:spChg>
        <pc:spChg chg="add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6" creationId="{CA526988-A2A5-30DF-25EA-BCC437D391F7}"/>
          </ac:spMkLst>
        </pc:spChg>
        <pc:spChg chg="add del mod">
          <ac:chgData name="Thomas Froment" userId="4d47d833-7bbe-4dd6-859d-dcdc79e00258" providerId="ADAL" clId="{8DA678AF-9BD0-41FF-9336-98F8030914AB}" dt="2023-05-18T16:31:25.159" v="4239" actId="21"/>
          <ac:spMkLst>
            <pc:docMk/>
            <pc:sldMk cId="447097725" sldId="305"/>
            <ac:spMk id="7" creationId="{D501A153-E42E-0C7E-E9D8-D53596C4C703}"/>
          </ac:spMkLst>
        </pc:spChg>
      </pc:sldChg>
      <pc:sldChg chg="addSp delSp modSp new mod ord delAnim modAnim">
        <pc:chgData name="Thomas Froment" userId="4d47d833-7bbe-4dd6-859d-dcdc79e00258" providerId="ADAL" clId="{8DA678AF-9BD0-41FF-9336-98F8030914AB}" dt="2023-05-28T15:55:53.698" v="5673" actId="20577"/>
        <pc:sldMkLst>
          <pc:docMk/>
          <pc:sldMk cId="3272697838" sldId="306"/>
        </pc:sldMkLst>
        <pc:spChg chg="mod">
          <ac:chgData name="Thomas Froment" userId="4d47d833-7bbe-4dd6-859d-dcdc79e00258" providerId="ADAL" clId="{8DA678AF-9BD0-41FF-9336-98F8030914AB}" dt="2023-05-18T13:51:41.418" v="1940" actId="20577"/>
          <ac:spMkLst>
            <pc:docMk/>
            <pc:sldMk cId="3272697838" sldId="306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39:48.142" v="4827" actId="1076"/>
          <ac:spMkLst>
            <pc:docMk/>
            <pc:sldMk cId="3272697838" sldId="306"/>
            <ac:spMk id="4" creationId="{6732873C-2B00-B4BD-ED14-EA03C490D459}"/>
          </ac:spMkLst>
        </pc:spChg>
        <pc:spChg chg="add mod">
          <ac:chgData name="Thomas Froment" userId="4d47d833-7bbe-4dd6-859d-dcdc79e00258" providerId="ADAL" clId="{8DA678AF-9BD0-41FF-9336-98F8030914AB}" dt="2023-05-18T17:20:04.967" v="4686" actId="1076"/>
          <ac:spMkLst>
            <pc:docMk/>
            <pc:sldMk cId="3272697838" sldId="306"/>
            <ac:spMk id="5" creationId="{64FDDDD9-3865-780C-4F10-08A67F28508C}"/>
          </ac:spMkLst>
        </pc:spChg>
        <pc:spChg chg="add mod">
          <ac:chgData name="Thomas Froment" userId="4d47d833-7bbe-4dd6-859d-dcdc79e00258" providerId="ADAL" clId="{8DA678AF-9BD0-41FF-9336-98F8030914AB}" dt="2023-05-18T17:17:40.708" v="4657" actId="1076"/>
          <ac:spMkLst>
            <pc:docMk/>
            <pc:sldMk cId="3272697838" sldId="306"/>
            <ac:spMk id="6" creationId="{C3AFD16A-0E63-F55A-A250-D08D3471A62F}"/>
          </ac:spMkLst>
        </pc:spChg>
        <pc:spChg chg="add mod">
          <ac:chgData name="Thomas Froment" userId="4d47d833-7bbe-4dd6-859d-dcdc79e00258" providerId="ADAL" clId="{8DA678AF-9BD0-41FF-9336-98F8030914AB}" dt="2023-05-18T17:42:51.529" v="4849"/>
          <ac:spMkLst>
            <pc:docMk/>
            <pc:sldMk cId="3272697838" sldId="306"/>
            <ac:spMk id="7" creationId="{ECEB9DDC-5798-C103-90AC-7650999C67A3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8" creationId="{264F0854-3428-7F97-23A1-714746A7CDD0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9" creationId="{C1191A16-0A9A-2A5E-21C0-BB9E453487CC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0" creationId="{70A5D8A0-D6DE-063B-3A6E-42EFB4754EA1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1" creationId="{D121B744-01B9-DF15-5592-7660ABD2C176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1" creationId="{F6F41DF0-E300-DC2E-4C11-9F46DAD0A46A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2" creationId="{88509C65-B5D0-9488-256B-FD1B730B78C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3" creationId="{B0350090-3162-4A41-D2CF-7D0E05E7FAA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4" creationId="{C2DD6845-F361-F75C-B859-C60D95DBF458}"/>
          </ac:spMkLst>
        </pc:spChg>
        <pc:spChg chg="add del mod">
          <ac:chgData name="Thomas Froment" userId="4d47d833-7bbe-4dd6-859d-dcdc79e00258" providerId="ADAL" clId="{8DA678AF-9BD0-41FF-9336-98F8030914AB}" dt="2023-05-18T13:41:47.945" v="1523" actId="478"/>
          <ac:spMkLst>
            <pc:docMk/>
            <pc:sldMk cId="3272697838" sldId="306"/>
            <ac:spMk id="53" creationId="{234E4C57-D569-A816-E53D-721F83A5598D}"/>
          </ac:spMkLst>
        </pc:spChg>
        <pc:spChg chg="add del mod">
          <ac:chgData name="Thomas Froment" userId="4d47d833-7bbe-4dd6-859d-dcdc79e00258" providerId="ADAL" clId="{8DA678AF-9BD0-41FF-9336-98F8030914AB}" dt="2023-05-18T17:39:41.278" v="4824" actId="1035"/>
          <ac:spMkLst>
            <pc:docMk/>
            <pc:sldMk cId="3272697838" sldId="306"/>
            <ac:spMk id="54" creationId="{CB827ADE-2F8F-B118-A5EA-BDA56D694020}"/>
          </ac:spMkLst>
        </pc:spChg>
        <pc:spChg chg="add del">
          <ac:chgData name="Thomas Froment" userId="4d47d833-7bbe-4dd6-859d-dcdc79e00258" providerId="ADAL" clId="{8DA678AF-9BD0-41FF-9336-98F8030914AB}" dt="2023-05-18T13:42:28.244" v="1531"/>
          <ac:spMkLst>
            <pc:docMk/>
            <pc:sldMk cId="3272697838" sldId="306"/>
            <ac:spMk id="55" creationId="{D60D2741-AB6C-2D5E-28DD-C708D2C48108}"/>
          </ac:spMkLst>
        </pc:spChg>
        <pc:spChg chg="add del mod">
          <ac:chgData name="Thomas Froment" userId="4d47d833-7bbe-4dd6-859d-dcdc79e00258" providerId="ADAL" clId="{8DA678AF-9BD0-41FF-9336-98F8030914AB}" dt="2023-05-18T13:42:27.859" v="1530"/>
          <ac:spMkLst>
            <pc:docMk/>
            <pc:sldMk cId="3272697838" sldId="306"/>
            <ac:spMk id="56" creationId="{EC889F3A-9248-B13B-87B5-E265602E788C}"/>
          </ac:spMkLst>
        </pc:spChg>
        <pc:spChg chg="add del mod">
          <ac:chgData name="Thomas Froment" userId="4d47d833-7bbe-4dd6-859d-dcdc79e00258" providerId="ADAL" clId="{8DA678AF-9BD0-41FF-9336-98F8030914AB}" dt="2023-05-18T13:42:49.273" v="1546" actId="478"/>
          <ac:spMkLst>
            <pc:docMk/>
            <pc:sldMk cId="3272697838" sldId="306"/>
            <ac:spMk id="57" creationId="{FF078ABD-D5CB-226F-2D95-B9B8E9C33C92}"/>
          </ac:spMkLst>
        </pc:spChg>
        <pc:spChg chg="add del mod">
          <ac:chgData name="Thomas Froment" userId="4d47d833-7bbe-4dd6-859d-dcdc79e00258" providerId="ADAL" clId="{8DA678AF-9BD0-41FF-9336-98F8030914AB}" dt="2023-05-18T13:44:30.378" v="1595" actId="478"/>
          <ac:spMkLst>
            <pc:docMk/>
            <pc:sldMk cId="3272697838" sldId="306"/>
            <ac:spMk id="71" creationId="{C6BD9871-EF0D-C72E-C1D9-C1F958881392}"/>
          </ac:spMkLst>
        </pc:spChg>
        <pc:spChg chg="add mod">
          <ac:chgData name="Thomas Froment" userId="4d47d833-7bbe-4dd6-859d-dcdc79e00258" providerId="ADAL" clId="{8DA678AF-9BD0-41FF-9336-98F8030914AB}" dt="2023-05-18T14:38:54.736" v="2635" actId="1076"/>
          <ac:spMkLst>
            <pc:docMk/>
            <pc:sldMk cId="3272697838" sldId="306"/>
            <ac:spMk id="72" creationId="{B1892F4B-B1C1-AEDD-0063-6BC13511C173}"/>
          </ac:spMkLst>
        </pc:spChg>
        <pc:spChg chg="add del mod">
          <ac:chgData name="Thomas Froment" userId="4d47d833-7bbe-4dd6-859d-dcdc79e00258" providerId="ADAL" clId="{8DA678AF-9BD0-41FF-9336-98F8030914AB}" dt="2023-05-18T13:46:39.779" v="1664"/>
          <ac:spMkLst>
            <pc:docMk/>
            <pc:sldMk cId="3272697838" sldId="306"/>
            <ac:spMk id="73" creationId="{B792BA9E-9871-E9EF-4EA2-2227E6912789}"/>
          </ac:spMkLst>
        </pc:spChg>
        <pc:spChg chg="add mod">
          <ac:chgData name="Thomas Froment" userId="4d47d833-7bbe-4dd6-859d-dcdc79e00258" providerId="ADAL" clId="{8DA678AF-9BD0-41FF-9336-98F8030914AB}" dt="2023-05-28T15:55:53.698" v="5673" actId="20577"/>
          <ac:spMkLst>
            <pc:docMk/>
            <pc:sldMk cId="3272697838" sldId="306"/>
            <ac:spMk id="74" creationId="{B8EA3B26-8BCD-1CD8-DF15-EF00632C3BA3}"/>
          </ac:spMkLst>
        </pc:spChg>
        <pc:spChg chg="add del mod">
          <ac:chgData name="Thomas Froment" userId="4d47d833-7bbe-4dd6-859d-dcdc79e00258" providerId="ADAL" clId="{8DA678AF-9BD0-41FF-9336-98F8030914AB}" dt="2023-05-18T14:01:29.833" v="2028" actId="478"/>
          <ac:spMkLst>
            <pc:docMk/>
            <pc:sldMk cId="3272697838" sldId="306"/>
            <ac:spMk id="80" creationId="{5DFA7672-E8EC-D539-F789-AFE3666E01C8}"/>
          </ac:spMkLst>
        </pc:spChg>
        <pc:spChg chg="add del mod">
          <ac:chgData name="Thomas Froment" userId="4d47d833-7bbe-4dd6-859d-dcdc79e00258" providerId="ADAL" clId="{8DA678AF-9BD0-41FF-9336-98F8030914AB}" dt="2023-05-18T14:02:11.313" v="2075" actId="478"/>
          <ac:spMkLst>
            <pc:docMk/>
            <pc:sldMk cId="3272697838" sldId="306"/>
            <ac:spMk id="81" creationId="{2E08E0F0-71CB-4A4E-DF47-0F55D5B45D76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2" creationId="{A69ED362-AEF7-4F96-28CE-F5A2D6990548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3" creationId="{677BACC0-A03B-E82F-BAA7-8D2DC22DCD39}"/>
          </ac:spMkLst>
        </pc:spChg>
        <pc:spChg chg="add mod">
          <ac:chgData name="Thomas Froment" userId="4d47d833-7bbe-4dd6-859d-dcdc79e00258" providerId="ADAL" clId="{8DA678AF-9BD0-41FF-9336-98F8030914AB}" dt="2023-05-18T14:02:21.385" v="2080" actId="1035"/>
          <ac:spMkLst>
            <pc:docMk/>
            <pc:sldMk cId="3272697838" sldId="306"/>
            <ac:spMk id="84" creationId="{50F7B3B8-4949-4328-B87B-4C03BE0B2C9C}"/>
          </ac:spMkLst>
        </pc:spChg>
        <pc:spChg chg="add del mod">
          <ac:chgData name="Thomas Froment" userId="4d47d833-7bbe-4dd6-859d-dcdc79e00258" providerId="ADAL" clId="{8DA678AF-9BD0-41FF-9336-98F8030914AB}" dt="2023-05-18T17:42:51.028" v="4848" actId="478"/>
          <ac:spMkLst>
            <pc:docMk/>
            <pc:sldMk cId="3272697838" sldId="306"/>
            <ac:spMk id="85" creationId="{67144506-2B6D-1FBA-8666-886A5E753C47}"/>
          </ac:spMkLst>
        </pc:s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6" creationId="{3C213398-18DA-5E61-26C6-922818D2129A}"/>
          </ac:grpSpMkLst>
        </pc:gr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22" creationId="{99F1D92A-A1C0-EE4C-D97F-37660CDC4443}"/>
          </ac:grpSpMkLst>
        </pc:grpChg>
        <pc:grpChg chg="mod">
          <ac:chgData name="Thomas Froment" userId="4d47d833-7bbe-4dd6-859d-dcdc79e00258" providerId="ADAL" clId="{8DA678AF-9BD0-41FF-9336-98F8030914AB}" dt="2023-05-18T13:36:25.181" v="1466"/>
          <ac:grpSpMkLst>
            <pc:docMk/>
            <pc:sldMk cId="3272697838" sldId="306"/>
            <ac:grpSpMk id="24" creationId="{6AF67F31-DA42-72FA-EB63-B0D7DC1E3726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29" creationId="{97401C2E-C153-1ED4-1815-90B068400162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45" creationId="{0A22AB68-A17D-9B06-4E7E-18724D2312A5}"/>
          </ac:grpSpMkLst>
        </pc:grpChg>
        <pc:grpChg chg="mod">
          <ac:chgData name="Thomas Froment" userId="4d47d833-7bbe-4dd6-859d-dcdc79e00258" providerId="ADAL" clId="{8DA678AF-9BD0-41FF-9336-98F8030914AB}" dt="2023-05-18T13:36:30.165" v="1469"/>
          <ac:grpSpMkLst>
            <pc:docMk/>
            <pc:sldMk cId="3272697838" sldId="306"/>
            <ac:grpSpMk id="47" creationId="{E2929A0C-185D-8363-FED1-E2697C23B445}"/>
          </ac:grpSpMkLst>
        </pc:grpChg>
        <pc:grpChg chg="add mod">
          <ac:chgData name="Thomas Froment" userId="4d47d833-7bbe-4dd6-859d-dcdc79e00258" providerId="ADAL" clId="{8DA678AF-9BD0-41FF-9336-98F8030914AB}" dt="2023-05-18T14:02:33.561" v="2088" actId="1036"/>
          <ac:grpSpMkLst>
            <pc:docMk/>
            <pc:sldMk cId="3272697838" sldId="306"/>
            <ac:grpSpMk id="58" creationId="{DA73C084-F24C-76F2-7123-4DC98F1BC02B}"/>
          </ac:grpSpMkLst>
        </pc:grpChg>
        <pc:picChg chg="add mod">
          <ac:chgData name="Thomas Froment" userId="4d47d833-7bbe-4dd6-859d-dcdc79e00258" providerId="ADAL" clId="{8DA678AF-9BD0-41FF-9336-98F8030914AB}" dt="2023-05-18T17:39:41.278" v="4824" actId="1035"/>
          <ac:picMkLst>
            <pc:docMk/>
            <pc:sldMk cId="3272697838" sldId="306"/>
            <ac:picMk id="3" creationId="{464C12A2-E8AA-786D-AAAF-C0A5A69C3613}"/>
          </ac:picMkLst>
        </pc:picChg>
        <pc:picChg chg="add del mod">
          <ac:chgData name="Thomas Froment" userId="4d47d833-7bbe-4dd6-859d-dcdc79e00258" providerId="ADAL" clId="{8DA678AF-9BD0-41FF-9336-98F8030914AB}" dt="2023-05-18T13:49:03.817" v="1796" actId="478"/>
          <ac:picMkLst>
            <pc:docMk/>
            <pc:sldMk cId="3272697838" sldId="306"/>
            <ac:picMk id="4" creationId="{5CA2B403-3A89-D404-DAF7-C8335B031DDE}"/>
          </ac:picMkLst>
        </pc:picChg>
        <pc:picChg chg="add del mod">
          <ac:chgData name="Thomas Froment" userId="4d47d833-7bbe-4dd6-859d-dcdc79e00258" providerId="ADAL" clId="{8DA678AF-9BD0-41FF-9336-98F8030914AB}" dt="2023-05-18T13:36:27.634" v="1467"/>
          <ac:picMkLst>
            <pc:docMk/>
            <pc:sldMk cId="3272697838" sldId="306"/>
            <ac:picMk id="5" creationId="{D494E6E1-9922-A730-B15B-BF55582266C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7" creationId="{04082416-0C48-C6DA-56EC-0284E373F99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8" creationId="{4682AB99-FD48-E96B-623A-7DA1338A4DA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9" creationId="{0D2FD9D3-74A1-23F3-393A-4571F9CD03CB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0" creationId="{B6E9C4FB-3E7C-1615-A498-69098D7F4F7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1" creationId="{C81CC858-FE0D-08E1-DB20-F44C4AAAF798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2" creationId="{87235344-21D2-BA6C-DB14-052D30A9649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3" creationId="{63AEDA34-A3D7-60B2-45FE-CE371743DF7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4" creationId="{47C3AED8-75B3-8EF2-9773-10EA1244234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5" creationId="{CC543582-22B5-A9B9-004E-2078D5C0F526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6" creationId="{F13A671A-F401-1988-165E-ADA9CB90D7D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7" creationId="{01B1EE92-3FA3-153B-01C5-2FC1D380C10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3" creationId="{6CE48504-56D1-8948-CA40-29E5D5F1876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5" creationId="{7A7A43E4-07FE-B404-EBEE-861C47CB957C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6" creationId="{024E64C8-C5C2-E09A-E960-BBF9ADA80A9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7" creationId="{CC1298CD-F05F-F727-D76A-D213E504D47B}"/>
          </ac:picMkLst>
        </pc:picChg>
        <pc:picChg chg="add del mod">
          <ac:chgData name="Thomas Froment" userId="4d47d833-7bbe-4dd6-859d-dcdc79e00258" providerId="ADAL" clId="{8DA678AF-9BD0-41FF-9336-98F8030914AB}" dt="2023-05-18T13:38:04.622" v="1488" actId="478"/>
          <ac:picMkLst>
            <pc:docMk/>
            <pc:sldMk cId="3272697838" sldId="306"/>
            <ac:picMk id="28" creationId="{A338A656-B048-94CF-38B8-5E7E78348167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0" creationId="{83900EA5-B7C3-FF91-67D0-42F13A06E58B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1" creationId="{6B9F9ABB-6CFA-7089-DB99-45F746BB1E9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2" creationId="{746995FF-5B6F-E6B8-66ED-61DE5D85E6F0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3" creationId="{7053152E-DDFB-7E34-E21C-112047491208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4" creationId="{EB9FB29D-1143-69D4-B9C7-2786D2EBDF91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5" creationId="{6A1640CF-DE3D-0D18-4861-960B3930F4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6" creationId="{ADCFDE53-EADE-9A4E-7050-EA508E4E9C0F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7" creationId="{8AC4A781-1CDD-E147-0DE8-C7B49045B71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8" creationId="{F67AF50A-3B72-66B3-9B5D-5E6ABCF1887D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9" creationId="{4B051114-AE5D-0358-0757-0E8EB9BE437E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0" creationId="{240B97A7-1382-B172-9E1B-EC97EA9C487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6" creationId="{73CA67DB-258B-CEAF-E927-C481343FCB94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8" creationId="{DF028446-4709-6DDE-2AA9-5BE4C10DC9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9" creationId="{B657F02E-B03C-7216-5A01-988B67F9C51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50" creationId="{EC92D6B9-869A-F5EF-FC3B-842B25F89403}"/>
          </ac:picMkLst>
        </pc:picChg>
        <pc:picChg chg="add mod">
          <ac:chgData name="Thomas Froment" userId="4d47d833-7bbe-4dd6-859d-dcdc79e00258" providerId="ADAL" clId="{8DA678AF-9BD0-41FF-9336-98F8030914AB}" dt="2023-05-18T13:50:22.076" v="1893" actId="1076"/>
          <ac:picMkLst>
            <pc:docMk/>
            <pc:sldMk cId="3272697838" sldId="306"/>
            <ac:picMk id="52" creationId="{388402B3-1F0A-4DDC-D217-8441E79E781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59" creationId="{2DCC6223-C141-F664-BB6F-4099CF0ACA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0" creationId="{543A7D03-888A-F2E6-6AEE-B1F7853701F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1" creationId="{E4514439-C4D4-1E7A-E231-224AD56D55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2" creationId="{BD2F2BFB-7A13-AABB-156B-AA486C68265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3" creationId="{ADA0EDA2-1612-AC46-05F5-EE1F8C4DAF1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4" creationId="{B6DAA774-21DF-A0B1-BA8B-B0EFD4FF99E9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5" creationId="{42D8D624-E33F-B75E-26D2-E392FCFFC19D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6" creationId="{483C67AA-201E-BF17-440D-8979C9C60B27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7" creationId="{FC0BBF7F-16D6-524D-E2E5-862CD4D90C13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8" creationId="{62FBC715-02AA-50EB-B7A2-F29B2160D6C5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9" creationId="{800D813B-A5DE-CD6B-BC60-0EE2569AE294}"/>
          </ac:picMkLst>
        </pc:picChg>
        <pc:picChg chg="add mod">
          <ac:chgData name="Thomas Froment" userId="4d47d833-7bbe-4dd6-859d-dcdc79e00258" providerId="ADAL" clId="{8DA678AF-9BD0-41FF-9336-98F8030914AB}" dt="2023-05-18T14:02:21.385" v="2080" actId="1035"/>
          <ac:picMkLst>
            <pc:docMk/>
            <pc:sldMk cId="3272697838" sldId="306"/>
            <ac:picMk id="70" creationId="{112B9F5A-9D1A-31F3-FE8E-F5EDC7C74826}"/>
          </ac:picMkLst>
        </pc:picChg>
        <pc:picChg chg="add mod">
          <ac:chgData name="Thomas Froment" userId="4d47d833-7bbe-4dd6-859d-dcdc79e00258" providerId="ADAL" clId="{8DA678AF-9BD0-41FF-9336-98F8030914AB}" dt="2023-05-18T13:50:31.872" v="1896" actId="1076"/>
          <ac:picMkLst>
            <pc:docMk/>
            <pc:sldMk cId="3272697838" sldId="306"/>
            <ac:picMk id="76" creationId="{FEE634BF-F858-7AAC-CBAE-B086D73A58A8}"/>
          </ac:picMkLst>
        </pc:picChg>
        <pc:picChg chg="add mod">
          <ac:chgData name="Thomas Froment" userId="4d47d833-7bbe-4dd6-859d-dcdc79e00258" providerId="ADAL" clId="{8DA678AF-9BD0-41FF-9336-98F8030914AB}" dt="2023-05-18T14:02:39.293" v="2090" actId="1076"/>
          <ac:picMkLst>
            <pc:docMk/>
            <pc:sldMk cId="3272697838" sldId="306"/>
            <ac:picMk id="77" creationId="{D0BF12B3-C343-E98C-B869-25E935B83EC1}"/>
          </ac:picMkLst>
        </pc:picChg>
        <pc:picChg chg="add mod">
          <ac:chgData name="Thomas Froment" userId="4d47d833-7bbe-4dd6-859d-dcdc79e00258" providerId="ADAL" clId="{8DA678AF-9BD0-41FF-9336-98F8030914AB}" dt="2023-05-18T14:01:34.722" v="2030" actId="1076"/>
          <ac:picMkLst>
            <pc:docMk/>
            <pc:sldMk cId="3272697838" sldId="306"/>
            <ac:picMk id="79" creationId="{92DD7889-D189-5762-E6FA-61D2BFAF423D}"/>
          </ac:picMkLst>
        </pc:picChg>
      </pc:sldChg>
      <pc:sldChg chg="modSp add del mod modAnim">
        <pc:chgData name="Thomas Froment" userId="4d47d833-7bbe-4dd6-859d-dcdc79e00258" providerId="ADAL" clId="{8DA678AF-9BD0-41FF-9336-98F8030914AB}" dt="2023-05-18T13:59:46.755" v="2019" actId="47"/>
        <pc:sldMkLst>
          <pc:docMk/>
          <pc:sldMk cId="3261706891" sldId="307"/>
        </pc:sldMkLst>
        <pc:spChg chg="mod">
          <ac:chgData name="Thomas Froment" userId="4d47d833-7bbe-4dd6-859d-dcdc79e00258" providerId="ADAL" clId="{8DA678AF-9BD0-41FF-9336-98F8030914AB}" dt="2023-05-18T13:52:27.250" v="1963" actId="1076"/>
          <ac:spMkLst>
            <pc:docMk/>
            <pc:sldMk cId="3261706891" sldId="307"/>
            <ac:spMk id="42" creationId="{88509C65-B5D0-9488-256B-FD1B730B78C0}"/>
          </ac:spMkLst>
        </pc:spChg>
      </pc:sldChg>
      <pc:sldChg chg="addSp delSp modSp add mod delAnim modAnim">
        <pc:chgData name="Thomas Froment" userId="4d47d833-7bbe-4dd6-859d-dcdc79e00258" providerId="ADAL" clId="{8DA678AF-9BD0-41FF-9336-98F8030914AB}" dt="2023-05-18T17:42:34.825" v="4847"/>
        <pc:sldMkLst>
          <pc:docMk/>
          <pc:sldMk cId="1060899255" sldId="308"/>
        </pc:sldMkLst>
        <pc:spChg chg="mod">
          <ac:chgData name="Thomas Froment" userId="4d47d833-7bbe-4dd6-859d-dcdc79e00258" providerId="ADAL" clId="{8DA678AF-9BD0-41FF-9336-98F8030914AB}" dt="2023-05-18T13:52:10.113" v="1961" actId="20577"/>
          <ac:spMkLst>
            <pc:docMk/>
            <pc:sldMk cId="1060899255" sldId="308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18:16.237" v="4662" actId="1076"/>
          <ac:spMkLst>
            <pc:docMk/>
            <pc:sldMk cId="1060899255" sldId="308"/>
            <ac:spMk id="3" creationId="{CC191AB7-F08E-C9EC-26E7-CCDF44F1A800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8" creationId="{4E47826C-EA23-E8EC-19CA-E4797C2B9FCB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9" creationId="{D5456912-295A-9658-2C90-58BC8B1760C3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0" creationId="{E970D0C7-956B-55A0-1217-ADF1AE090315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1" creationId="{B4FBF9D1-5120-965A-952D-12F79F81AA6E}"/>
          </ac:spMkLst>
        </pc:spChg>
        <pc:spChg chg="add mod">
          <ac:chgData name="Thomas Froment" userId="4d47d833-7bbe-4dd6-859d-dcdc79e00258" providerId="ADAL" clId="{8DA678AF-9BD0-41FF-9336-98F8030914AB}" dt="2023-05-18T17:18:24.149" v="4664" actId="1076"/>
          <ac:spMkLst>
            <pc:docMk/>
            <pc:sldMk cId="1060899255" sldId="308"/>
            <ac:spMk id="28" creationId="{8DB5C77A-E163-2449-13D7-CEAF622EE09F}"/>
          </ac:spMkLst>
        </pc:spChg>
        <pc:spChg chg="add mod">
          <ac:chgData name="Thomas Froment" userId="4d47d833-7bbe-4dd6-859d-dcdc79e00258" providerId="ADAL" clId="{8DA678AF-9BD0-41FF-9336-98F8030914AB}" dt="2023-05-18T17:21:31.452" v="4690" actId="1076"/>
          <ac:spMkLst>
            <pc:docMk/>
            <pc:sldMk cId="1060899255" sldId="308"/>
            <ac:spMk id="29" creationId="{5D595714-0A7A-F5B5-76B6-5354F4A6D0C9}"/>
          </ac:spMkLst>
        </pc:spChg>
        <pc:spChg chg="add del mod">
          <ac:chgData name="Thomas Froment" userId="4d47d833-7bbe-4dd6-859d-dcdc79e00258" providerId="ADAL" clId="{8DA678AF-9BD0-41FF-9336-98F8030914AB}" dt="2023-05-18T17:20:50.518" v="4689" actId="478"/>
          <ac:spMkLst>
            <pc:docMk/>
            <pc:sldMk cId="1060899255" sldId="308"/>
            <ac:spMk id="30" creationId="{B237EA8D-616F-F9F4-14BB-0B9E65898995}"/>
          </ac:spMkLst>
        </pc:spChg>
        <pc:spChg chg="add mod">
          <ac:chgData name="Thomas Froment" userId="4d47d833-7bbe-4dd6-859d-dcdc79e00258" providerId="ADAL" clId="{8DA678AF-9BD0-41FF-9336-98F8030914AB}" dt="2023-05-18T17:42:34.825" v="4847"/>
          <ac:spMkLst>
            <pc:docMk/>
            <pc:sldMk cId="1060899255" sldId="308"/>
            <ac:spMk id="32" creationId="{B7F10CF5-CFA7-D3C8-2E36-9BA0F87267D3}"/>
          </ac:spMkLst>
        </pc:spChg>
        <pc:spChg chg="add mod">
          <ac:chgData name="Thomas Froment" userId="4d47d833-7bbe-4dd6-859d-dcdc79e00258" providerId="ADAL" clId="{8DA678AF-9BD0-41FF-9336-98F8030914AB}" dt="2023-05-18T14:02:53.206" v="2091"/>
          <ac:spMkLst>
            <pc:docMk/>
            <pc:sldMk cId="1060899255" sldId="308"/>
            <ac:spMk id="34" creationId="{A9F67446-2D3C-DA47-B7F0-C975821DEF41}"/>
          </ac:spMkLst>
        </pc:spChg>
        <pc:spChg chg="add del mod">
          <ac:chgData name="Thomas Froment" userId="4d47d833-7bbe-4dd6-859d-dcdc79e00258" providerId="ADAL" clId="{8DA678AF-9BD0-41FF-9336-98F8030914AB}" dt="2023-05-18T17:42:34.547" v="4846" actId="478"/>
          <ac:spMkLst>
            <pc:docMk/>
            <pc:sldMk cId="1060899255" sldId="308"/>
            <ac:spMk id="35" creationId="{659A5835-0AC7-0AB2-D05E-BD39246A3522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54" creationId="{CB827ADE-2F8F-B118-A5EA-BDA56D694020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2" creationId="{B1892F4B-B1C1-AEDD-0063-6BC13511C173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4" creationId="{B8EA3B26-8BCD-1CD8-DF15-EF00632C3BA3}"/>
          </ac:spMkLst>
        </pc:s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3:52:43.054" v="1965"/>
          <ac:grpSpMkLst>
            <pc:docMk/>
            <pc:sldMk cId="1060899255" sldId="308"/>
            <ac:grpSpMk id="24" creationId="{965E1FA1-9759-8CC6-F147-A08D543303AD}"/>
          </ac:grpSpMkLst>
        </pc:grpChg>
        <pc:grpChg chg="del">
          <ac:chgData name="Thomas Froment" userId="4d47d833-7bbe-4dd6-859d-dcdc79e00258" providerId="ADAL" clId="{8DA678AF-9BD0-41FF-9336-98F8030914AB}" dt="2023-05-18T13:52:42.724" v="1964" actId="478"/>
          <ac:grpSpMkLst>
            <pc:docMk/>
            <pc:sldMk cId="1060899255" sldId="308"/>
            <ac:grpSpMk id="58" creationId="{DA73C084-F24C-76F2-7123-4DC98F1BC02B}"/>
          </ac:grpSpMkLst>
        </pc:grp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3" creationId="{464C12A2-E8AA-786D-AAAF-C0A5A69C3613}"/>
          </ac:picMkLst>
        </pc:picChg>
        <pc:picChg chg="add mod">
          <ac:chgData name="Thomas Froment" userId="4d47d833-7bbe-4dd6-859d-dcdc79e00258" providerId="ADAL" clId="{8DA678AF-9BD0-41FF-9336-98F8030914AB}" dt="2023-05-18T13:55:39.044" v="1996" actId="1076"/>
          <ac:picMkLst>
            <pc:docMk/>
            <pc:sldMk cId="1060899255" sldId="308"/>
            <ac:picMk id="4" creationId="{769AD3D0-5F23-2328-2FE2-963F3FD8F62C}"/>
          </ac:picMkLst>
        </pc:picChg>
        <pc:picChg chg="add mod">
          <ac:chgData name="Thomas Froment" userId="4d47d833-7bbe-4dd6-859d-dcdc79e00258" providerId="ADAL" clId="{8DA678AF-9BD0-41FF-9336-98F8030914AB}" dt="2023-05-18T13:55:45.337" v="1997" actId="1076"/>
          <ac:picMkLst>
            <pc:docMk/>
            <pc:sldMk cId="1060899255" sldId="308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7" creationId="{C0696AE3-AE24-2C22-81C8-3FB1C4738CC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8" creationId="{FC4DF544-3F70-939B-3533-FDE9C551AAA9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9" creationId="{7A6CF2FC-30B3-85CD-2921-AA6801C90C9E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0" creationId="{D71CA0EF-1BB3-4C1B-2382-0E59CD06F3E2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1" creationId="{FE17A010-4BC4-4BC0-7473-20C73B042BC6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2" creationId="{B969951D-1F44-4F90-7F54-56FB8611C4B5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3" creationId="{E1305CDD-B7FA-CA47-12D4-0366E1FF98EA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4" creationId="{49995C80-E658-3C8A-3B63-2DC31681F71D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5" creationId="{3BE564F4-C934-A25F-68D9-9FD653F7512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6" creationId="{E183A19C-04AD-384C-3517-434D5407704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7" creationId="{741378B3-C98D-A1AE-EC26-97A91FF4D37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3" creationId="{76FE0C9B-155E-55DC-E694-644E7B9F1214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5" creationId="{0F8846DD-457A-5E66-2FA3-388D60C0F9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6" creationId="{3691D3EE-84B4-E771-26D0-CBEA4508368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7" creationId="{84670AE1-56D8-CD17-8ADA-1447BD38735E}"/>
          </ac:picMkLst>
        </pc:picChg>
        <pc:picChg chg="add del mod">
          <ac:chgData name="Thomas Froment" userId="4d47d833-7bbe-4dd6-859d-dcdc79e00258" providerId="ADAL" clId="{8DA678AF-9BD0-41FF-9336-98F8030914AB}" dt="2023-05-18T13:57:30.929" v="2009" actId="478"/>
          <ac:picMkLst>
            <pc:docMk/>
            <pc:sldMk cId="1060899255" sldId="308"/>
            <ac:picMk id="28" creationId="{EE0E765D-F4FB-7291-DA20-A2B5B20CFD0A}"/>
          </ac:picMkLst>
        </pc:picChg>
        <pc:picChg chg="add del mod">
          <ac:chgData name="Thomas Froment" userId="4d47d833-7bbe-4dd6-859d-dcdc79e00258" providerId="ADAL" clId="{8DA678AF-9BD0-41FF-9336-98F8030914AB}" dt="2023-05-18T13:58:58.441" v="2012" actId="478"/>
          <ac:picMkLst>
            <pc:docMk/>
            <pc:sldMk cId="1060899255" sldId="308"/>
            <ac:picMk id="29" creationId="{6B5B91C5-5BC8-8CA4-2E57-B8E5D66B62D9}"/>
          </ac:picMkLst>
        </pc:picChg>
        <pc:picChg chg="add mod">
          <ac:chgData name="Thomas Froment" userId="4d47d833-7bbe-4dd6-859d-dcdc79e00258" providerId="ADAL" clId="{8DA678AF-9BD0-41FF-9336-98F8030914AB}" dt="2023-05-18T13:57:33.337" v="2010" actId="1076"/>
          <ac:picMkLst>
            <pc:docMk/>
            <pc:sldMk cId="1060899255" sldId="308"/>
            <ac:picMk id="31" creationId="{CD071046-F384-953B-1D4C-F740A51318C3}"/>
          </ac:picMkLst>
        </pc:picChg>
        <pc:picChg chg="add mod">
          <ac:chgData name="Thomas Froment" userId="4d47d833-7bbe-4dd6-859d-dcdc79e00258" providerId="ADAL" clId="{8DA678AF-9BD0-41FF-9336-98F8030914AB}" dt="2023-05-18T13:59:07.215" v="2017" actId="1076"/>
          <ac:picMkLst>
            <pc:docMk/>
            <pc:sldMk cId="1060899255" sldId="308"/>
            <ac:picMk id="33" creationId="{267A19B0-0519-5725-B1E6-5742E6CD0219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52" creationId="{388402B3-1F0A-4DDC-D217-8441E79E781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0" creationId="{112B9F5A-9D1A-31F3-FE8E-F5EDC7C7482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6" creationId="{FEE634BF-F858-7AAC-CBAE-B086D73A58A8}"/>
          </ac:picMkLst>
        </pc:picChg>
      </pc:sldChg>
      <pc:sldChg chg="addSp delSp modSp add mod modAnim">
        <pc:chgData name="Thomas Froment" userId="4d47d833-7bbe-4dd6-859d-dcdc79e00258" providerId="ADAL" clId="{8DA678AF-9BD0-41FF-9336-98F8030914AB}" dt="2023-05-18T17:42:07.544" v="4843" actId="113"/>
        <pc:sldMkLst>
          <pc:docMk/>
          <pc:sldMk cId="3874629716" sldId="309"/>
        </pc:sldMkLst>
        <pc:spChg chg="add mod">
          <ac:chgData name="Thomas Froment" userId="4d47d833-7bbe-4dd6-859d-dcdc79e00258" providerId="ADAL" clId="{8DA678AF-9BD0-41FF-9336-98F8030914AB}" dt="2023-05-18T14:03:11.326" v="2092"/>
          <ac:spMkLst>
            <pc:docMk/>
            <pc:sldMk cId="3874629716" sldId="309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42:07.544" v="4843" actId="113"/>
          <ac:spMkLst>
            <pc:docMk/>
            <pc:sldMk cId="3874629716" sldId="309"/>
            <ac:spMk id="28" creationId="{EBB33FBA-9805-2230-06F0-A52684F51CBC}"/>
          </ac:spMkLst>
        </pc:spChg>
        <pc:spChg chg="add mod">
          <ac:chgData name="Thomas Froment" userId="4d47d833-7bbe-4dd6-859d-dcdc79e00258" providerId="ADAL" clId="{8DA678AF-9BD0-41FF-9336-98F8030914AB}" dt="2023-05-18T17:41:37.212" v="4837" actId="403"/>
          <ac:spMkLst>
            <pc:docMk/>
            <pc:sldMk cId="3874629716" sldId="309"/>
            <ac:spMk id="29" creationId="{08939CD2-B834-6BCC-F57F-7432A802053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1" creationId="{34D19865-38C3-827E-33A0-4E1B680F51D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4" creationId="{6F0505BC-4317-3B3E-954D-0B6054F7F8F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6" creationId="{E759D5A3-B0C2-D732-EF2A-20F93713720A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8" creationId="{4FBBA6B7-4DB7-1B33-C90B-0B1338F27918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0" creationId="{ECA4F937-CDF8-7086-3A65-16AEAAB20B30}"/>
          </ac:spMkLst>
        </pc:spChg>
        <pc:spChg chg="mod">
          <ac:chgData name="Thomas Froment" userId="4d47d833-7bbe-4dd6-859d-dcdc79e00258" providerId="ADAL" clId="{8DA678AF-9BD0-41FF-9336-98F8030914AB}" dt="2023-05-18T14:04:22.010" v="2106" actId="1076"/>
          <ac:spMkLst>
            <pc:docMk/>
            <pc:sldMk cId="3874629716" sldId="309"/>
            <ac:spMk id="51" creationId="{503B21FE-8E93-9935-08F4-28928106D60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3" creationId="{C57C9F72-3F32-1DD4-D1B7-2F846DAB9C0C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6" creationId="{7B8137AC-B634-5BAB-7E86-C315F786C03D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60" creationId="{E6F0AC06-CB32-E44E-E278-AC4342435ED1}"/>
          </ac:spMkLst>
        </pc:spChg>
        <pc:spChg chg="add mod">
          <ac:chgData name="Thomas Froment" userId="4d47d833-7bbe-4dd6-859d-dcdc79e00258" providerId="ADAL" clId="{8DA678AF-9BD0-41FF-9336-98F8030914AB}" dt="2023-05-18T17:41:40.415" v="4838" actId="403"/>
          <ac:spMkLst>
            <pc:docMk/>
            <pc:sldMk cId="3874629716" sldId="309"/>
            <ac:spMk id="61" creationId="{CD5CCE81-4616-0F41-AE43-09AD42E0303B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5" creationId="{300695EC-545F-7D51-3B98-149A2E0DDA4C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6" creationId="{4E8C980C-65E0-BE47-0DB5-6962DDCA8E01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7" creationId="{C6A3A23C-6460-B184-5FE7-C43DBEA68AC7}"/>
          </ac:spMkLst>
        </pc:spChg>
        <pc:spChg chg="add mod">
          <ac:chgData name="Thomas Froment" userId="4d47d833-7bbe-4dd6-859d-dcdc79e00258" providerId="ADAL" clId="{8DA678AF-9BD0-41FF-9336-98F8030914AB}" dt="2023-05-18T14:05:07.158" v="2118" actId="1076"/>
          <ac:spMkLst>
            <pc:docMk/>
            <pc:sldMk cId="3874629716" sldId="309"/>
            <ac:spMk id="68" creationId="{1E3956BB-5316-194C-4429-B9BEF072894B}"/>
          </ac:spMkLst>
        </pc:spChg>
        <pc:spChg chg="add mod">
          <ac:chgData name="Thomas Froment" userId="4d47d833-7bbe-4dd6-859d-dcdc79e00258" providerId="ADAL" clId="{8DA678AF-9BD0-41FF-9336-98F8030914AB}" dt="2023-05-18T14:10:53.513" v="2194" actId="688"/>
          <ac:spMkLst>
            <pc:docMk/>
            <pc:sldMk cId="3874629716" sldId="309"/>
            <ac:spMk id="69" creationId="{C66DD0CA-2F18-B3A6-D2AE-17530329B8B5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6" creationId="{4BCC8AEA-8F40-ACE3-0875-2E4C746C9F4D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9" creationId="{D4F646E3-07F9-A5D2-39F0-9D545B7FE39C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1" creationId="{F6B92606-2F56-C6E5-54C2-70CE8AE6DAA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3" creationId="{EC265BF1-8A9F-3634-DD31-D6B6C6A4286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5" creationId="{124BB381-900A-63F8-7CC3-E96B840823F6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6" creationId="{D1DC8A1B-AA95-6285-AEA7-9496612EE67A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8" creationId="{5351E5E0-7553-BEAC-E451-68B4FE2469B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1" creationId="{683C7817-C56E-8C7F-23EC-86CB9AF8AA7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5" creationId="{90210AC6-41F6-A514-F001-822D1B64B99B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5" creationId="{FE2D684A-38B6-657B-48C3-6DA4F44C6875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8" creationId="{1B77E6C4-67F6-CA14-2171-2D7336785C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0" creationId="{259EAEC1-BE4D-3BD6-68FD-F913677542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2" creationId="{34D29A91-9071-F3A9-E724-2691EDA495A3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4" creationId="{6B20C10E-7BAA-1B4B-F83A-E08CC24EC567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5" creationId="{F267698F-EC6B-3D70-2540-26809EA1B639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7" creationId="{9AFDEAEE-8458-A685-F5B0-4757C3AE5A66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0" creationId="{57D488E7-5471-AAAD-830D-7FC5EBDD2550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4" creationId="{8275DC2E-61B5-D96C-064D-432DDA9726D1}"/>
          </ac:spMkLst>
        </pc:spChg>
        <pc:grpChg chg="add del mod">
          <ac:chgData name="Thomas Froment" userId="4d47d833-7bbe-4dd6-859d-dcdc79e00258" providerId="ADAL" clId="{8DA678AF-9BD0-41FF-9336-98F8030914AB}" dt="2023-05-18T17:41:21.164" v="4832"/>
          <ac:grpSpMkLst>
            <pc:docMk/>
            <pc:sldMk cId="3874629716" sldId="309"/>
            <ac:grpSpMk id="4" creationId="{33C83999-1D60-0777-6446-2295CBC806E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2" creationId="{4E9B6544-F780-EDC9-28A6-A0DC337CEA28}"/>
          </ac:grpSpMkLst>
        </pc:grpChg>
        <pc:grpChg chg="del">
          <ac:chgData name="Thomas Froment" userId="4d47d833-7bbe-4dd6-859d-dcdc79e00258" providerId="ADAL" clId="{8DA678AF-9BD0-41FF-9336-98F8030914AB}" dt="2023-05-18T14:03:49.218" v="2096" actId="478"/>
          <ac:grpSpMkLst>
            <pc:docMk/>
            <pc:sldMk cId="3874629716" sldId="309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3" creationId="{D593EB54-928A-A26B-85E4-CC8C7C8EC89A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4" creationId="{78969021-7B80-970B-0233-B0FCFBC99DD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5" creationId="{6FD4DAAB-F556-9D37-9C5F-039A0795632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6" creationId="{54A07DE5-F1FA-65A8-3EDB-79FCF515071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7" creationId="{7ABF5F5B-99F9-7F3C-4506-97EDC90EF2CD}"/>
          </ac:grpSpMkLst>
        </pc:grpChg>
        <pc:grpChg chg="add del mod">
          <ac:chgData name="Thomas Froment" userId="4d47d833-7bbe-4dd6-859d-dcdc79e00258" providerId="ADAL" clId="{8DA678AF-9BD0-41FF-9336-98F8030914AB}" dt="2023-05-18T17:41:17.101" v="4828" actId="478"/>
          <ac:grpSpMkLst>
            <pc:docMk/>
            <pc:sldMk cId="3874629716" sldId="309"/>
            <ac:grpSpMk id="30" creationId="{84CD9AE5-1BE6-81F9-77F9-E58937D73F88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31" creationId="{1D80E494-9517-B677-1830-86F4D6DA5EB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2" creationId="{95B409F4-E6CB-5E47-F8BD-55F202448136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4" creationId="{A92BB7FC-30CB-5AEF-2D8D-094C6E268097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5" creationId="{5FEE1E28-DB11-A6DC-0A51-DAEC938D241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6" creationId="{CD7A47B6-98C2-582B-1E39-EC8E8806E519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7" creationId="{196EF621-5E32-4992-BA02-0414CFBC0B2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8" creationId="{15AC5176-54A8-54F9-3CFA-FABE191397F0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9" creationId="{C9E29D71-F6CD-BC4D-77DD-3444B8D2C962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42" creationId="{BCF5F0BA-BF04-8098-E3DD-ED622FC2B82F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55" creationId="{80C0FB2F-12FD-CFFA-C6F9-94580E0E3826}"/>
          </ac:grpSpMkLst>
        </pc:grpChg>
        <pc:grpChg chg="add mod">
          <ac:chgData name="Thomas Froment" userId="4d47d833-7bbe-4dd6-859d-dcdc79e00258" providerId="ADAL" clId="{8DA678AF-9BD0-41FF-9336-98F8030914AB}" dt="2023-05-18T14:04:16.465" v="2104" actId="14100"/>
          <ac:grpSpMkLst>
            <pc:docMk/>
            <pc:sldMk cId="3874629716" sldId="309"/>
            <ac:grpSpMk id="70" creationId="{AA08D6E1-EA2E-5E2D-0CAC-5CB7C358F19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72" creationId="{D4F62ED5-E137-B4A8-B76B-5315684895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77" creationId="{C495DB19-C54E-04C5-CB2D-1183BBFCE9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90" creationId="{F656B4BD-BB38-E075-9090-A6A1158165B3}"/>
          </ac:grpSpMkLst>
        </pc:grpChg>
        <pc:grpChg chg="add del mod">
          <ac:chgData name="Thomas Froment" userId="4d47d833-7bbe-4dd6-859d-dcdc79e00258" providerId="ADAL" clId="{8DA678AF-9BD0-41FF-9336-98F8030914AB}" dt="2023-05-18T17:41:23.684" v="4834"/>
          <ac:grpSpMkLst>
            <pc:docMk/>
            <pc:sldMk cId="3874629716" sldId="309"/>
            <ac:grpSpMk id="96" creationId="{14DC3E0B-A07D-1AF5-5C9A-3A27F4EFB0A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7" creationId="{D9EBFEDA-8380-9B91-333A-E6A966EC4053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8" creationId="{48572D26-814D-FD03-EF41-FA231798908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9" creationId="{6B163230-2F31-F470-E416-C6D19275AD1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0" creationId="{89CFA149-4BB6-1B6B-3F4D-00356013AD5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1" creationId="{DF286C16-2776-C69A-433B-94DEC6D8437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2" creationId="{96821989-8F08-F73A-02D4-466D8F972C7C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3" creationId="{CA324D3C-6D70-7512-C2A7-DE3490212F5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6" creationId="{0FD99698-FD6B-2022-9CCC-82941FB09F5D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19" creationId="{1C72B36A-19EA-0273-2157-76225B8398A4}"/>
          </ac:grpSpMkLst>
        </pc:grpChg>
        <pc:picChg chg="del">
          <ac:chgData name="Thomas Froment" userId="4d47d833-7bbe-4dd6-859d-dcdc79e00258" providerId="ADAL" clId="{8DA678AF-9BD0-41FF-9336-98F8030914AB}" dt="2023-05-18T14:03:25.801" v="2093" actId="478"/>
          <ac:picMkLst>
            <pc:docMk/>
            <pc:sldMk cId="3874629716" sldId="309"/>
            <ac:picMk id="4" creationId="{769AD3D0-5F23-2328-2FE2-963F3FD8F62C}"/>
          </ac:picMkLst>
        </pc:picChg>
        <pc:picChg chg="del">
          <ac:chgData name="Thomas Froment" userId="4d47d833-7bbe-4dd6-859d-dcdc79e00258" providerId="ADAL" clId="{8DA678AF-9BD0-41FF-9336-98F8030914AB}" dt="2023-05-18T14:03:29.161" v="2094" actId="478"/>
          <ac:picMkLst>
            <pc:docMk/>
            <pc:sldMk cId="3874629716" sldId="309"/>
            <ac:picMk id="31" creationId="{CD071046-F384-953B-1D4C-F740A51318C3}"/>
          </ac:picMkLst>
        </pc:picChg>
        <pc:picChg chg="del">
          <ac:chgData name="Thomas Froment" userId="4d47d833-7bbe-4dd6-859d-dcdc79e00258" providerId="ADAL" clId="{8DA678AF-9BD0-41FF-9336-98F8030914AB}" dt="2023-05-18T14:03:29.736" v="2095" actId="478"/>
          <ac:picMkLst>
            <pc:docMk/>
            <pc:sldMk cId="3874629716" sldId="309"/>
            <ac:picMk id="33" creationId="{267A19B0-0519-5725-B1E6-5742E6CD0219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33" creationId="{51252631-AC49-0094-43CC-19CAD822C4A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0" creationId="{8311B84A-0FED-6957-9056-D3BA6D960E4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3" creationId="{1234D241-772A-8608-BB5E-D431038D763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5" creationId="{0875007C-14F4-4AC1-B60D-0032CF2EA149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7" creationId="{60A6FEB7-3A95-B643-6151-965528D29452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9" creationId="{56EB0F03-AB2C-009F-C4A9-988E7E71838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2" creationId="{4D381D15-5C67-8F9D-29FD-32766867BD8F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4" creationId="{2CECA017-9517-4FCC-EB2C-25460E19BAF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7" creationId="{11573922-BC1E-49E5-153B-DB96CDF673F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8" creationId="{C424C6FD-F49A-B8E3-814B-42B1657C70A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9" creationId="{482AA3D0-CFA3-86EF-E6B8-A096D584E562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2" creationId="{D0264E87-401E-07A3-E583-38E54AD9FE83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3" creationId="{985515AC-927B-EE77-B315-6EAF317A07DC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1" creationId="{E8CAA83A-6463-94B5-37F6-A4F2F2FA3A1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3" creationId="{6A85B545-FDCC-8B2B-229E-82400A7FCCCB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4" creationId="{74055E2B-953C-5F9B-DFD4-D8CCA134AEC1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5" creationId="{76E3E09D-CDDB-A40B-FE6D-119B05E4FCC8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78" creationId="{D9943333-BE63-761E-D99B-2FCC89DCC3A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0" creationId="{3F485AAC-FF88-D3D6-BAB8-D4FE3C5CCC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2" creationId="{ABB152E3-3B50-D83F-B2FB-880FD25CC3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4" creationId="{66296FCF-A986-AA8B-3571-64176A108F67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7" creationId="{3BEE2F9B-25D9-C231-9E56-267CB727EB9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9" creationId="{D594B873-857A-3230-B4EB-5C7357BABF8A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2" creationId="{377A6279-91BF-51FF-99D9-53785E8C14A0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3" creationId="{82B2F021-63AF-626D-3C90-FEBBFAD31881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4" creationId="{2AF045D2-CBC6-25D2-F0A7-F11942909F1D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4" creationId="{1E437206-E831-18BC-730A-F3C1295B6279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7" creationId="{8C542F3A-7781-263B-2CA2-C3FA03FE837F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9" creationId="{89225379-FD31-B04C-8F5B-5074F4BFAE5C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1" creationId="{D216B413-EF4C-7606-1E81-843FA2F89320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3" creationId="{67C31544-FF03-4E0A-DAB7-2B3FAC7C0A08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6" creationId="{65135A7D-C0FA-A49F-3E8E-4628C13A4F6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8" creationId="{BE1FE08B-E701-BA0C-61C7-8DA927A2DD8E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1" creationId="{4FABED22-BA9C-47CD-8A60-75E4A7D03E94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2" creationId="{FFA1315D-F3ED-625A-6B23-8D8B0412F81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3" creationId="{6138DB02-D35C-1EEA-9808-B5AB8A2C5D50}"/>
          </ac:picMkLst>
        </pc:picChg>
        <pc:picChg chg="add mod">
          <ac:chgData name="Thomas Froment" userId="4d47d833-7bbe-4dd6-859d-dcdc79e00258" providerId="ADAL" clId="{8DA678AF-9BD0-41FF-9336-98F8030914AB}" dt="2023-05-18T17:41:31.284" v="4836" actId="1076"/>
          <ac:picMkLst>
            <pc:docMk/>
            <pc:sldMk cId="3874629716" sldId="309"/>
            <ac:picMk id="125" creationId="{52307702-CDD2-D94F-C58E-BD4CA0C7374A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42:24.584" v="4845"/>
        <pc:sldMkLst>
          <pc:docMk/>
          <pc:sldMk cId="4213681520" sldId="310"/>
        </pc:sldMkLst>
        <pc:spChg chg="mod">
          <ac:chgData name="Thomas Froment" userId="4d47d833-7bbe-4dd6-859d-dcdc79e00258" providerId="ADAL" clId="{8DA678AF-9BD0-41FF-9336-98F8030914AB}" dt="2023-05-18T14:26:46.727" v="2393" actId="20577"/>
          <ac:spMkLst>
            <pc:docMk/>
            <pc:sldMk cId="4213681520" sldId="310"/>
            <ac:spMk id="2" creationId="{B4D57336-4D37-012C-FE02-92DD0DD2C7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21:57.522" v="4693" actId="1076"/>
          <ac:spMkLst>
            <pc:docMk/>
            <pc:sldMk cId="4213681520" sldId="310"/>
            <ac:spMk id="3" creationId="{8C365976-64C3-A1EC-4239-9E64BC06E282}"/>
          </ac:spMkLst>
        </pc:spChg>
        <pc:spChg chg="add del mod">
          <ac:chgData name="Thomas Froment" userId="4d47d833-7bbe-4dd6-859d-dcdc79e00258" providerId="ADAL" clId="{8DA678AF-9BD0-41FF-9336-98F8030914AB}" dt="2023-05-18T17:19:25.181" v="4679"/>
          <ac:spMkLst>
            <pc:docMk/>
            <pc:sldMk cId="4213681520" sldId="310"/>
            <ac:spMk id="5" creationId="{D54054BA-1114-9E23-BB88-4062E95D2ADE}"/>
          </ac:spMkLst>
        </pc:spChg>
        <pc:spChg chg="add mod">
          <ac:chgData name="Thomas Froment" userId="4d47d833-7bbe-4dd6-859d-dcdc79e00258" providerId="ADAL" clId="{8DA678AF-9BD0-41FF-9336-98F8030914AB}" dt="2023-05-18T17:22:13.236" v="4694" actId="1076"/>
          <ac:spMkLst>
            <pc:docMk/>
            <pc:sldMk cId="4213681520" sldId="310"/>
            <ac:spMk id="6" creationId="{18234943-30B2-855D-FA42-3B335A4EB8AF}"/>
          </ac:spMkLst>
        </pc:spChg>
        <pc:spChg chg="add mod">
          <ac:chgData name="Thomas Froment" userId="4d47d833-7bbe-4dd6-859d-dcdc79e00258" providerId="ADAL" clId="{8DA678AF-9BD0-41FF-9336-98F8030914AB}" dt="2023-05-18T17:42:24.584" v="4845"/>
          <ac:spMkLst>
            <pc:docMk/>
            <pc:sldMk cId="4213681520" sldId="310"/>
            <ac:spMk id="7" creationId="{B7D19A43-7620-8B13-EA59-BB7370A63444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8" creationId="{4E47826C-EA23-E8EC-19CA-E4797C2B9F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9" creationId="{D5456912-295A-9658-2C90-58BC8B1760C3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0" creationId="{E970D0C7-956B-55A0-1217-ADF1AE090315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1" creationId="{B4FBF9D1-5120-965A-952D-12F79F81AA6E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8" creationId="{EBB33FBA-9805-2230-06F0-A52684F51CB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9" creationId="{08939CD2-B834-6BCC-F57F-7432A8020532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1" creationId="{CD5CCE81-4616-0F41-AE43-09AD42E0303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5" creationId="{300695EC-545F-7D51-3B98-149A2E0DDA4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6" creationId="{4E8C980C-65E0-BE47-0DB5-6962DDCA8E01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7" creationId="{C6A3A23C-6460-B184-5FE7-C43DBEA68AC7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8" creationId="{1E3956BB-5316-194C-4429-B9BEF072894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9" creationId="{C66DD0CA-2F18-B3A6-D2AE-17530329B8B5}"/>
          </ac:spMkLst>
        </pc:spChg>
        <pc:spChg chg="add mod">
          <ac:chgData name="Thomas Froment" userId="4d47d833-7bbe-4dd6-859d-dcdc79e00258" providerId="ADAL" clId="{8DA678AF-9BD0-41FF-9336-98F8030914AB}" dt="2023-05-18T14:11:15.020" v="2195"/>
          <ac:spMkLst>
            <pc:docMk/>
            <pc:sldMk cId="4213681520" sldId="310"/>
            <ac:spMk id="80" creationId="{60A85093-3586-EC2F-30A7-F506C4814F60}"/>
          </ac:spMkLst>
        </pc:spChg>
        <pc:spChg chg="add del mod">
          <ac:chgData name="Thomas Froment" userId="4d47d833-7bbe-4dd6-859d-dcdc79e00258" providerId="ADAL" clId="{8DA678AF-9BD0-41FF-9336-98F8030914AB}" dt="2023-05-18T17:42:24.242" v="4844" actId="478"/>
          <ac:spMkLst>
            <pc:docMk/>
            <pc:sldMk cId="4213681520" sldId="310"/>
            <ac:spMk id="81" creationId="{2BE78C52-57F3-582F-CB50-656D5E039BC7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8" creationId="{F8417FD8-53F7-0B67-D06A-815B1CB7C7CD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9" creationId="{906571CF-C211-BAE8-8BD6-539069B0B60A}"/>
          </ac:spMkLst>
        </pc:spChg>
        <pc:spChg chg="add mod">
          <ac:chgData name="Thomas Froment" userId="4d47d833-7bbe-4dd6-859d-dcdc79e00258" providerId="ADAL" clId="{8DA678AF-9BD0-41FF-9336-98F8030914AB}" dt="2023-05-18T14:16:34.541" v="2247" actId="1076"/>
          <ac:spMkLst>
            <pc:docMk/>
            <pc:sldMk cId="4213681520" sldId="310"/>
            <ac:spMk id="100" creationId="{9BD5AEF8-22F7-6EBA-D265-57881642F3D2}"/>
          </ac:spMkLst>
        </pc:spChg>
        <pc:spChg chg="add mod">
          <ac:chgData name="Thomas Froment" userId="4d47d833-7bbe-4dd6-859d-dcdc79e00258" providerId="ADAL" clId="{8DA678AF-9BD0-41FF-9336-98F8030914AB}" dt="2023-05-18T14:16:36.764" v="2248" actId="1076"/>
          <ac:spMkLst>
            <pc:docMk/>
            <pc:sldMk cId="4213681520" sldId="310"/>
            <ac:spMk id="101" creationId="{B3705A3C-B096-02AE-F16B-CDB9EDE01041}"/>
          </ac:spMkLst>
        </pc:spChg>
        <pc:spChg chg="add del mod">
          <ac:chgData name="Thomas Froment" userId="4d47d833-7bbe-4dd6-859d-dcdc79e00258" providerId="ADAL" clId="{8DA678AF-9BD0-41FF-9336-98F8030914AB}" dt="2023-05-18T14:15:29.547" v="2229"/>
          <ac:spMkLst>
            <pc:docMk/>
            <pc:sldMk cId="4213681520" sldId="310"/>
            <ac:spMk id="111" creationId="{CE58FA5E-9155-CBCE-5238-A936DD779341}"/>
          </ac:spMkLst>
        </pc:s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4:11:21.009" v="2197" actId="1076"/>
          <ac:grpSpMkLst>
            <pc:docMk/>
            <pc:sldMk cId="4213681520" sldId="310"/>
            <ac:grpSpMk id="22" creationId="{96629E75-855B-E0A7-3216-26DB16CE4725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30" creationId="{84CD9AE5-1BE6-81F9-77F9-E58937D73F88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70" creationId="{AA08D6E1-EA2E-5E2D-0CAC-5CB7C358F19B}"/>
          </ac:grpSpMkLst>
        </pc:grpChg>
        <pc:grpChg chg="add mod">
          <ac:chgData name="Thomas Froment" userId="4d47d833-7bbe-4dd6-859d-dcdc79e00258" providerId="ADAL" clId="{8DA678AF-9BD0-41FF-9336-98F8030914AB}" dt="2023-05-18T14:14:39.878" v="2222" actId="1076"/>
          <ac:grpSpMkLst>
            <pc:docMk/>
            <pc:sldMk cId="4213681520" sldId="310"/>
            <ac:grpSpMk id="82" creationId="{9A0DEA64-FE10-83F2-4D8F-A79B7D8F8AAD}"/>
          </ac:grpSpMkLst>
        </pc:grpChg>
        <pc:grpChg chg="mod">
          <ac:chgData name="Thomas Froment" userId="4d47d833-7bbe-4dd6-859d-dcdc79e00258" providerId="ADAL" clId="{8DA678AF-9BD0-41FF-9336-98F8030914AB}" dt="2023-05-18T14:11:15.020" v="2195"/>
          <ac:grpSpMkLst>
            <pc:docMk/>
            <pc:sldMk cId="4213681520" sldId="310"/>
            <ac:grpSpMk id="84" creationId="{B8159180-A65D-A131-7759-1FD42D1C8A23}"/>
          </ac:grpSpMkLst>
        </pc:grpChg>
        <pc:grpChg chg="add del mod">
          <ac:chgData name="Thomas Froment" userId="4d47d833-7bbe-4dd6-859d-dcdc79e00258" providerId="ADAL" clId="{8DA678AF-9BD0-41FF-9336-98F8030914AB}" dt="2023-05-18T14:15:29.547" v="2229"/>
          <ac:grpSpMkLst>
            <pc:docMk/>
            <pc:sldMk cId="4213681520" sldId="310"/>
            <ac:grpSpMk id="102" creationId="{F0834EB7-8E6F-89CF-12BC-783047517CFC}"/>
          </ac:grpSpMkLst>
        </pc:grpChg>
        <pc:picChg chg="add 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4" creationId="{82293CBB-9314-67DD-19D1-1BA66A0278D1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3" creationId="{F90C3248-B2E6-4FF4-221A-CBA936356EE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4" creationId="{892DBCAA-6980-1652-639B-03F3834847EA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5" creationId="{A32C14DB-DB5C-61BD-1034-335E1B48FFE5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6" creationId="{C6DEB224-A5B1-8ED5-82A7-2D5B2E2C647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7" creationId="{11A24CEA-237A-D63D-FA4E-148CDE6A350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1" creationId="{C8AAC672-AEC8-934F-7BC1-D85004B9277B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3" creationId="{9953D9C1-B611-EB07-4091-2C89DFB5985A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2" creationId="{D0264E87-401E-07A3-E583-38E54AD9FE83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3" creationId="{985515AC-927B-EE77-B315-6EAF317A07DC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6" creationId="{E00B75FC-C3BB-A7CF-61E8-86ECE83AA846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7" creationId="{3E6180C6-9409-F9A4-FD55-DD04CCF0288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8" creationId="{F59B7E99-7BFF-59E0-7FEA-26357203F798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9" creationId="{5343B5D1-7634-FB14-B024-4E91C351104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3" creationId="{5E89940A-02EB-4803-8A6D-E3145D43C122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5" creationId="{5FF9E250-D050-F1EB-45CC-2F6CE7DFC823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6" creationId="{0A72FD5D-C9F1-E499-C6E7-F111B1CB3384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7" creationId="{31B44468-8D45-3170-7077-D319A7C9E6E0}"/>
          </ac:picMkLst>
        </pc:picChg>
        <pc:picChg chg="add mod ord">
          <ac:chgData name="Thomas Froment" userId="4d47d833-7bbe-4dd6-859d-dcdc79e00258" providerId="ADAL" clId="{8DA678AF-9BD0-41FF-9336-98F8030914AB}" dt="2023-05-18T17:21:55.205" v="4692" actId="1076"/>
          <ac:picMkLst>
            <pc:docMk/>
            <pc:sldMk cId="4213681520" sldId="310"/>
            <ac:picMk id="89" creationId="{3599813E-6A6E-4872-C6B8-295D42B59FCF}"/>
          </ac:picMkLst>
        </pc:picChg>
        <pc:picChg chg="add mod ord">
          <ac:chgData name="Thomas Froment" userId="4d47d833-7bbe-4dd6-859d-dcdc79e00258" providerId="ADAL" clId="{8DA678AF-9BD0-41FF-9336-98F8030914AB}" dt="2023-05-18T17:19:46.972" v="4684" actId="166"/>
          <ac:picMkLst>
            <pc:docMk/>
            <pc:sldMk cId="4213681520" sldId="310"/>
            <ac:picMk id="91" creationId="{DE85A365-5769-5914-CCBB-B358214E53C4}"/>
          </ac:picMkLst>
        </pc:picChg>
        <pc:picChg chg="add">
          <ac:chgData name="Thomas Froment" userId="4d47d833-7bbe-4dd6-859d-dcdc79e00258" providerId="ADAL" clId="{8DA678AF-9BD0-41FF-9336-98F8030914AB}" dt="2023-05-18T14:13:35.939" v="2209" actId="22"/>
          <ac:picMkLst>
            <pc:docMk/>
            <pc:sldMk cId="4213681520" sldId="310"/>
            <ac:picMk id="93" creationId="{07C435E0-1AF5-9502-BCC9-48382D08B050}"/>
          </ac:picMkLst>
        </pc:picChg>
        <pc:picChg chg="add del mod">
          <ac:chgData name="Thomas Froment" userId="4d47d833-7bbe-4dd6-859d-dcdc79e00258" providerId="ADAL" clId="{8DA678AF-9BD0-41FF-9336-98F8030914AB}" dt="2023-05-18T14:13:53.552" v="2213" actId="478"/>
          <ac:picMkLst>
            <pc:docMk/>
            <pc:sldMk cId="4213681520" sldId="310"/>
            <ac:picMk id="95" creationId="{D25CD795-673A-3162-D69D-7D7E5FB11AD8}"/>
          </ac:picMkLst>
        </pc:picChg>
        <pc:picChg chg="add mod">
          <ac:chgData name="Thomas Froment" userId="4d47d833-7bbe-4dd6-859d-dcdc79e00258" providerId="ADAL" clId="{8DA678AF-9BD0-41FF-9336-98F8030914AB}" dt="2023-05-18T17:19:36.381" v="4683" actId="1076"/>
          <ac:picMkLst>
            <pc:docMk/>
            <pc:sldMk cId="4213681520" sldId="310"/>
            <ac:picMk id="97" creationId="{226F6FB7-C91E-954B-2160-37C5D906CAB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3" creationId="{8F80F475-0753-FB0E-3AFD-E45E2A2FA115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4" creationId="{498676E6-2A96-B470-799C-4ECB74E9A98E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5" creationId="{7577475C-BE55-B4B2-145B-C5DF07340257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6" creationId="{64CFEC8D-0DFA-711D-6B4D-5B936749A98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7" creationId="{7549D55D-8110-2EB1-FDF4-21711503CFEA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8" creationId="{4339A644-2242-7124-4D65-DC9F7DF663F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9" creationId="{60AC9725-FDD7-6AB6-4346-22FBC410705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10" creationId="{86801071-3159-EF56-A597-10C74749C565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2" creationId="{0BCED84D-3273-F31C-8172-D0E6B797D85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3" creationId="{A3ADD4FF-9688-72AD-C237-237AE1FFB56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4" creationId="{620A6B5D-8094-FE78-855D-8B37A7FAC957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5" creationId="{C25A02D0-6E86-F383-ED4E-D16A842B1B0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6" creationId="{85499FD9-96A2-0018-7273-5480EB34885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7" creationId="{70C59F74-5E0F-8343-6700-4AC1FE527BF0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8" creationId="{000D190E-58CC-F2A1-C0BB-A8AB295A58A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9" creationId="{2339C16D-07D5-8A77-0028-CB4319F46F6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20" creationId="{9EE82412-76CD-1AD8-5DA9-A6A2E677065C}"/>
          </ac:picMkLst>
        </pc:picChg>
        <pc:picChg chg="add del mod">
          <ac:chgData name="Thomas Froment" userId="4d47d833-7bbe-4dd6-859d-dcdc79e00258" providerId="ADAL" clId="{8DA678AF-9BD0-41FF-9336-98F8030914AB}" dt="2023-05-18T14:15:44.536" v="2239"/>
          <ac:picMkLst>
            <pc:docMk/>
            <pc:sldMk cId="4213681520" sldId="310"/>
            <ac:picMk id="121" creationId="{AA3D7334-26E9-297C-F849-1D11B389CEF6}"/>
          </ac:picMkLst>
        </pc:picChg>
        <pc:picChg chg="add mod">
          <ac:chgData name="Thomas Froment" userId="4d47d833-7bbe-4dd6-859d-dcdc79e00258" providerId="ADAL" clId="{8DA678AF-9BD0-41FF-9336-98F8030914AB}" dt="2023-05-18T14:17:45.796" v="2250" actId="1076"/>
          <ac:picMkLst>
            <pc:docMk/>
            <pc:sldMk cId="4213681520" sldId="310"/>
            <ac:picMk id="123" creationId="{43E004D5-2740-8B34-510B-31B25DB86370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2T16:47:08.872" v="5655" actId="113"/>
        <pc:sldMkLst>
          <pc:docMk/>
          <pc:sldMk cId="1235483354" sldId="311"/>
        </pc:sldMkLst>
        <pc:spChg chg="mod">
          <ac:chgData name="Thomas Froment" userId="4d47d833-7bbe-4dd6-859d-dcdc79e00258" providerId="ADAL" clId="{8DA678AF-9BD0-41FF-9336-98F8030914AB}" dt="2023-05-18T14:20:06.031" v="2294" actId="20577"/>
          <ac:spMkLst>
            <pc:docMk/>
            <pc:sldMk cId="1235483354" sldId="311"/>
            <ac:spMk id="2" creationId="{B4D57336-4D37-012C-FE02-92DD0DD2C7CB}"/>
          </ac:spMkLst>
        </pc:spChg>
        <pc:spChg chg="add del">
          <ac:chgData name="Thomas Froment" userId="4d47d833-7bbe-4dd6-859d-dcdc79e00258" providerId="ADAL" clId="{8DA678AF-9BD0-41FF-9336-98F8030914AB}" dt="2023-05-18T14:19:57.793" v="2266"/>
          <ac:spMkLst>
            <pc:docMk/>
            <pc:sldMk cId="1235483354" sldId="311"/>
            <ac:spMk id="5" creationId="{9E01FFCC-84A9-8DA6-52F7-C9DAA9F5B487}"/>
          </ac:spMkLst>
        </pc:spChg>
        <pc:spChg chg="add mod">
          <ac:chgData name="Thomas Froment" userId="4d47d833-7bbe-4dd6-859d-dcdc79e00258" providerId="ADAL" clId="{8DA678AF-9BD0-41FF-9336-98F8030914AB}" dt="2023-05-20T13:26:50.639" v="5365" actId="1035"/>
          <ac:spMkLst>
            <pc:docMk/>
            <pc:sldMk cId="1235483354" sldId="311"/>
            <ac:spMk id="5" creationId="{AE5A5446-343C-E844-48CF-2694AC0341E5}"/>
          </ac:spMkLst>
        </pc:spChg>
        <pc:spChg chg="add mod">
          <ac:chgData name="Thomas Froment" userId="4d47d833-7bbe-4dd6-859d-dcdc79e00258" providerId="ADAL" clId="{8DA678AF-9BD0-41FF-9336-98F8030914AB}" dt="2023-05-18T17:19:17.609" v="4676" actId="1076"/>
          <ac:spMkLst>
            <pc:docMk/>
            <pc:sldMk cId="1235483354" sldId="311"/>
            <ac:spMk id="6" creationId="{F0A75BB7-818F-E005-603C-3618E5F6AB06}"/>
          </ac:spMkLst>
        </pc:spChg>
        <pc:spChg chg="add mod">
          <ac:chgData name="Thomas Froment" userId="4d47d833-7bbe-4dd6-859d-dcdc79e00258" providerId="ADAL" clId="{8DA678AF-9BD0-41FF-9336-98F8030914AB}" dt="2023-05-22T16:47:08.872" v="5655" actId="113"/>
          <ac:spMkLst>
            <pc:docMk/>
            <pc:sldMk cId="1235483354" sldId="311"/>
            <ac:spMk id="7" creationId="{B8ED0BA3-3162-5874-11FC-F6BBD7749F7E}"/>
          </ac:spMkLst>
        </pc:spChg>
        <pc:spChg chg="add del">
          <ac:chgData name="Thomas Froment" userId="4d47d833-7bbe-4dd6-859d-dcdc79e00258" providerId="ADAL" clId="{8DA678AF-9BD0-41FF-9336-98F8030914AB}" dt="2023-05-18T14:24:01.329" v="2315"/>
          <ac:spMkLst>
            <pc:docMk/>
            <pc:sldMk cId="1235483354" sldId="311"/>
            <ac:spMk id="8" creationId="{9E6916E6-D063-A5CB-71D0-758341F106E7}"/>
          </ac:spMkLst>
        </pc:spChg>
        <pc:spChg chg="add mod">
          <ac:chgData name="Thomas Froment" userId="4d47d833-7bbe-4dd6-859d-dcdc79e00258" providerId="ADAL" clId="{8DA678AF-9BD0-41FF-9336-98F8030914AB}" dt="2023-05-18T17:22:18.199" v="4696" actId="1076"/>
          <ac:spMkLst>
            <pc:docMk/>
            <pc:sldMk cId="1235483354" sldId="311"/>
            <ac:spMk id="8" creationId="{C92C3C2C-019C-61E3-0287-7811856137FE}"/>
          </ac:spMkLst>
        </pc:spChg>
        <pc:spChg chg="add del">
          <ac:chgData name="Thomas Froment" userId="4d47d833-7bbe-4dd6-859d-dcdc79e00258" providerId="ADAL" clId="{8DA678AF-9BD0-41FF-9336-98F8030914AB}" dt="2023-05-18T14:24:09.632" v="2322"/>
          <ac:spMkLst>
            <pc:docMk/>
            <pc:sldMk cId="1235483354" sldId="311"/>
            <ac:spMk id="9" creationId="{D3E85771-84BC-0F2C-9E58-B95B681B9DE5}"/>
          </ac:spMkLst>
        </pc:spChg>
        <pc:spChg chg="del">
          <ac:chgData name="Thomas Froment" userId="4d47d833-7bbe-4dd6-859d-dcdc79e00258" providerId="ADAL" clId="{8DA678AF-9BD0-41FF-9336-98F8030914AB}" dt="2023-05-18T14:19:35.991" v="2264" actId="478"/>
          <ac:spMkLst>
            <pc:docMk/>
            <pc:sldMk cId="1235483354" sldId="311"/>
            <ac:spMk id="80" creationId="{60A85093-3586-EC2F-30A7-F506C4814F60}"/>
          </ac:spMkLst>
        </pc:spChg>
        <pc:spChg chg="del">
          <ac:chgData name="Thomas Froment" userId="4d47d833-7bbe-4dd6-859d-dcdc79e00258" providerId="ADAL" clId="{8DA678AF-9BD0-41FF-9336-98F8030914AB}" dt="2023-05-18T14:19:34.919" v="2263" actId="478"/>
          <ac:spMkLst>
            <pc:docMk/>
            <pc:sldMk cId="1235483354" sldId="311"/>
            <ac:spMk id="81" creationId="{2BE78C52-57F3-582F-CB50-656D5E039BC7}"/>
          </ac:spMkLst>
        </pc:spChg>
        <pc:spChg chg="del">
          <ac:chgData name="Thomas Froment" userId="4d47d833-7bbe-4dd6-859d-dcdc79e00258" providerId="ADAL" clId="{8DA678AF-9BD0-41FF-9336-98F8030914AB}" dt="2023-05-18T14:20:17.039" v="2298" actId="478"/>
          <ac:spMkLst>
            <pc:docMk/>
            <pc:sldMk cId="1235483354" sldId="311"/>
            <ac:spMk id="98" creationId="{F8417FD8-53F7-0B67-D06A-815B1CB7C7CD}"/>
          </ac:spMkLst>
        </pc:spChg>
        <pc:spChg chg="del">
          <ac:chgData name="Thomas Froment" userId="4d47d833-7bbe-4dd6-859d-dcdc79e00258" providerId="ADAL" clId="{8DA678AF-9BD0-41FF-9336-98F8030914AB}" dt="2023-05-18T14:20:18.007" v="2299" actId="478"/>
          <ac:spMkLst>
            <pc:docMk/>
            <pc:sldMk cId="1235483354" sldId="311"/>
            <ac:spMk id="99" creationId="{906571CF-C211-BAE8-8BD6-539069B0B60A}"/>
          </ac:spMkLst>
        </pc:spChg>
        <pc:spChg chg="del mod">
          <ac:chgData name="Thomas Froment" userId="4d47d833-7bbe-4dd6-859d-dcdc79e00258" providerId="ADAL" clId="{8DA678AF-9BD0-41FF-9336-98F8030914AB}" dt="2023-05-18T14:20:15.751" v="2297" actId="478"/>
          <ac:spMkLst>
            <pc:docMk/>
            <pc:sldMk cId="1235483354" sldId="311"/>
            <ac:spMk id="100" creationId="{9BD5AEF8-22F7-6EBA-D265-57881642F3D2}"/>
          </ac:spMkLst>
        </pc:spChg>
        <pc:spChg chg="del">
          <ac:chgData name="Thomas Froment" userId="4d47d833-7bbe-4dd6-859d-dcdc79e00258" providerId="ADAL" clId="{8DA678AF-9BD0-41FF-9336-98F8030914AB}" dt="2023-05-18T14:20:15.063" v="2296" actId="478"/>
          <ac:spMkLst>
            <pc:docMk/>
            <pc:sldMk cId="1235483354" sldId="311"/>
            <ac:spMk id="101" creationId="{B3705A3C-B096-02AE-F16B-CDB9EDE01041}"/>
          </ac:spMkLst>
        </pc:spChg>
        <pc:grpChg chg="mod">
          <ac:chgData name="Thomas Froment" userId="4d47d833-7bbe-4dd6-859d-dcdc79e00258" providerId="ADAL" clId="{8DA678AF-9BD0-41FF-9336-98F8030914AB}" dt="2023-05-18T14:25:49.072" v="2362" actId="1076"/>
          <ac:grpSpMkLst>
            <pc:docMk/>
            <pc:sldMk cId="1235483354" sldId="311"/>
            <ac:grpSpMk id="22" creationId="{96629E75-855B-E0A7-3216-26DB16CE4725}"/>
          </ac:grpSpMkLst>
        </pc:grpChg>
        <pc:grpChg chg="mod">
          <ac:chgData name="Thomas Froment" userId="4d47d833-7bbe-4dd6-859d-dcdc79e00258" providerId="ADAL" clId="{8DA678AF-9BD0-41FF-9336-98F8030914AB}" dt="2023-05-18T14:25:17.430" v="2351" actId="1076"/>
          <ac:grpSpMkLst>
            <pc:docMk/>
            <pc:sldMk cId="1235483354" sldId="311"/>
            <ac:grpSpMk id="82" creationId="{9A0DEA64-FE10-83F2-4D8F-A79B7D8F8AAD}"/>
          </ac:grpSpMkLst>
        </pc:grpChg>
        <pc:picChg chg="add del mod">
          <ac:chgData name="Thomas Froment" userId="4d47d833-7bbe-4dd6-859d-dcdc79e00258" providerId="ADAL" clId="{8DA678AF-9BD0-41FF-9336-98F8030914AB}" dt="2023-05-20T13:28:16.546" v="5369" actId="478"/>
          <ac:picMkLst>
            <pc:docMk/>
            <pc:sldMk cId="1235483354" sldId="311"/>
            <ac:picMk id="3" creationId="{80FC70F0-0C5A-8C55-4C12-E9ACBAC70E6C}"/>
          </ac:picMkLst>
        </pc:picChg>
        <pc:picChg chg="mod">
          <ac:chgData name="Thomas Froment" userId="4d47d833-7bbe-4dd6-859d-dcdc79e00258" providerId="ADAL" clId="{8DA678AF-9BD0-41FF-9336-98F8030914AB}" dt="2023-05-18T14:24:25.317" v="2326" actId="1076"/>
          <ac:picMkLst>
            <pc:docMk/>
            <pc:sldMk cId="1235483354" sldId="311"/>
            <ac:picMk id="4" creationId="{82293CBB-9314-67DD-19D1-1BA66A0278D1}"/>
          </ac:picMkLst>
        </pc:picChg>
        <pc:picChg chg="add mod">
          <ac:chgData name="Thomas Froment" userId="4d47d833-7bbe-4dd6-859d-dcdc79e00258" providerId="ADAL" clId="{8DA678AF-9BD0-41FF-9336-98F8030914AB}" dt="2023-05-20T13:28:30.339" v="5377" actId="1076"/>
          <ac:picMkLst>
            <pc:docMk/>
            <pc:sldMk cId="1235483354" sldId="311"/>
            <ac:picMk id="10" creationId="{2FFF6641-DAC6-5CEF-B292-8D3AAA3874C0}"/>
          </ac:picMkLst>
        </pc:picChg>
        <pc:picChg chg="mod">
          <ac:chgData name="Thomas Froment" userId="4d47d833-7bbe-4dd6-859d-dcdc79e00258" providerId="ADAL" clId="{8DA678AF-9BD0-41FF-9336-98F8030914AB}" dt="2023-05-18T14:25:16.218" v="2350" actId="1076"/>
          <ac:picMkLst>
            <pc:docMk/>
            <pc:sldMk cId="1235483354" sldId="311"/>
            <ac:picMk id="89" creationId="{3599813E-6A6E-4872-C6B8-295D42B59FCF}"/>
          </ac:picMkLst>
        </pc:picChg>
        <pc:picChg chg="mod">
          <ac:chgData name="Thomas Froment" userId="4d47d833-7bbe-4dd6-859d-dcdc79e00258" providerId="ADAL" clId="{8DA678AF-9BD0-41FF-9336-98F8030914AB}" dt="2023-05-18T14:25:20.304" v="2353" actId="1076"/>
          <ac:picMkLst>
            <pc:docMk/>
            <pc:sldMk cId="1235483354" sldId="311"/>
            <ac:picMk id="91" creationId="{DE85A365-5769-5914-CCBB-B358214E53C4}"/>
          </ac:picMkLst>
        </pc:picChg>
        <pc:picChg chg="del">
          <ac:chgData name="Thomas Froment" userId="4d47d833-7bbe-4dd6-859d-dcdc79e00258" providerId="ADAL" clId="{8DA678AF-9BD0-41FF-9336-98F8030914AB}" dt="2023-05-18T14:19:08.383" v="2260" actId="478"/>
          <ac:picMkLst>
            <pc:docMk/>
            <pc:sldMk cId="1235483354" sldId="311"/>
            <ac:picMk id="97" creationId="{226F6FB7-C91E-954B-2160-37C5D906CAB2}"/>
          </ac:picMkLst>
        </pc:picChg>
        <pc:picChg chg="del">
          <ac:chgData name="Thomas Froment" userId="4d47d833-7bbe-4dd6-859d-dcdc79e00258" providerId="ADAL" clId="{8DA678AF-9BD0-41FF-9336-98F8030914AB}" dt="2023-05-18T14:19:06.423" v="2259" actId="478"/>
          <ac:picMkLst>
            <pc:docMk/>
            <pc:sldMk cId="1235483354" sldId="311"/>
            <ac:picMk id="123" creationId="{43E004D5-2740-8B34-510B-31B25DB86370}"/>
          </ac:picMkLst>
        </pc:picChg>
      </pc:sldChg>
      <pc:sldChg chg="new del">
        <pc:chgData name="Thomas Froment" userId="4d47d833-7bbe-4dd6-859d-dcdc79e00258" providerId="ADAL" clId="{8DA678AF-9BD0-41FF-9336-98F8030914AB}" dt="2023-05-18T14:32:01.523" v="2435" actId="680"/>
        <pc:sldMkLst>
          <pc:docMk/>
          <pc:sldMk cId="670969163" sldId="312"/>
        </pc:sldMkLst>
      </pc:sldChg>
      <pc:sldChg chg="addSp delSp modSp new mod">
        <pc:chgData name="Thomas Froment" userId="4d47d833-7bbe-4dd6-859d-dcdc79e00258" providerId="ADAL" clId="{8DA678AF-9BD0-41FF-9336-98F8030914AB}" dt="2023-05-20T13:29:08.141" v="5379" actId="1076"/>
        <pc:sldMkLst>
          <pc:docMk/>
          <pc:sldMk cId="4079997909" sldId="312"/>
        </pc:sldMkLst>
        <pc:spChg chg="del mod">
          <ac:chgData name="Thomas Froment" userId="4d47d833-7bbe-4dd6-859d-dcdc79e00258" providerId="ADAL" clId="{8DA678AF-9BD0-41FF-9336-98F8030914AB}" dt="2023-05-18T14:33:08.336" v="2445" actId="478"/>
          <ac:spMkLst>
            <pc:docMk/>
            <pc:sldMk cId="4079997909" sldId="312"/>
            <ac:spMk id="2" creationId="{0D75B2A8-FE9D-66F8-66C0-4158AE9FDC8C}"/>
          </ac:spMkLst>
        </pc:spChg>
        <pc:spChg chg="add del mod">
          <ac:chgData name="Thomas Froment" userId="4d47d833-7bbe-4dd6-859d-dcdc79e00258" providerId="ADAL" clId="{8DA678AF-9BD0-41FF-9336-98F8030914AB}" dt="2023-05-18T14:33:11.966" v="2448" actId="478"/>
          <ac:spMkLst>
            <pc:docMk/>
            <pc:sldMk cId="4079997909" sldId="312"/>
            <ac:spMk id="4" creationId="{4CE3F123-5A44-49D8-B005-7AD1DC037C95}"/>
          </ac:spMkLst>
        </pc:spChg>
        <pc:spChg chg="add del mod">
          <ac:chgData name="Thomas Froment" userId="4d47d833-7bbe-4dd6-859d-dcdc79e00258" providerId="ADAL" clId="{8DA678AF-9BD0-41FF-9336-98F8030914AB}" dt="2023-05-18T14:33:10.158" v="2447"/>
          <ac:spMkLst>
            <pc:docMk/>
            <pc:sldMk cId="4079997909" sldId="312"/>
            <ac:spMk id="5" creationId="{12B9E651-A83A-705C-26EA-2C9D42BBC49E}"/>
          </ac:spMkLst>
        </pc:spChg>
        <pc:spChg chg="add mod">
          <ac:chgData name="Thomas Froment" userId="4d47d833-7bbe-4dd6-859d-dcdc79e00258" providerId="ADAL" clId="{8DA678AF-9BD0-41FF-9336-98F8030914AB}" dt="2023-05-18T14:33:24.378" v="2452" actId="6549"/>
          <ac:spMkLst>
            <pc:docMk/>
            <pc:sldMk cId="4079997909" sldId="312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15:40.247" v="4622" actId="20577"/>
          <ac:spMkLst>
            <pc:docMk/>
            <pc:sldMk cId="4079997909" sldId="312"/>
            <ac:spMk id="11" creationId="{82FE873E-F8C0-76C8-5F64-87B8047ECC00}"/>
          </ac:spMkLst>
        </pc:spChg>
        <pc:spChg chg="add mod">
          <ac:chgData name="Thomas Froment" userId="4d47d833-7bbe-4dd6-859d-dcdc79e00258" providerId="ADAL" clId="{8DA678AF-9BD0-41FF-9336-98F8030914AB}" dt="2023-05-18T14:45:21.047" v="2922" actId="255"/>
          <ac:spMkLst>
            <pc:docMk/>
            <pc:sldMk cId="4079997909" sldId="312"/>
            <ac:spMk id="14" creationId="{0CDC0346-271B-0A79-0BB4-A811B1DAFDE8}"/>
          </ac:spMkLst>
        </pc:spChg>
        <pc:spChg chg="add mod">
          <ac:chgData name="Thomas Froment" userId="4d47d833-7bbe-4dd6-859d-dcdc79e00258" providerId="ADAL" clId="{8DA678AF-9BD0-41FF-9336-98F8030914AB}" dt="2023-05-20T13:29:08.141" v="5379" actId="1076"/>
          <ac:spMkLst>
            <pc:docMk/>
            <pc:sldMk cId="4079997909" sldId="312"/>
            <ac:spMk id="15" creationId="{B2F17179-6100-76E3-8997-79947B50697D}"/>
          </ac:spMkLst>
        </pc:spChg>
        <pc:spChg chg="add del">
          <ac:chgData name="Thomas Froment" userId="4d47d833-7bbe-4dd6-859d-dcdc79e00258" providerId="ADAL" clId="{8DA678AF-9BD0-41FF-9336-98F8030914AB}" dt="2023-05-18T14:38:51.583" v="2634" actId="11529"/>
          <ac:spMkLst>
            <pc:docMk/>
            <pc:sldMk cId="4079997909" sldId="312"/>
            <ac:spMk id="16" creationId="{1516A494-4343-C9B9-BCA3-A4FE2A4B7A05}"/>
          </ac:spMkLst>
        </pc:spChg>
        <pc:spChg chg="add mod">
          <ac:chgData name="Thomas Froment" userId="4d47d833-7bbe-4dd6-859d-dcdc79e00258" providerId="ADAL" clId="{8DA678AF-9BD0-41FF-9336-98F8030914AB}" dt="2023-05-18T14:43:06.911" v="2885" actId="1076"/>
          <ac:spMkLst>
            <pc:docMk/>
            <pc:sldMk cId="4079997909" sldId="312"/>
            <ac:spMk id="17" creationId="{891DBF0E-48D0-675C-2BD3-5BCBBB6C1174}"/>
          </ac:spMkLst>
        </pc:spChg>
        <pc:spChg chg="add mod">
          <ac:chgData name="Thomas Froment" userId="4d47d833-7bbe-4dd6-859d-dcdc79e00258" providerId="ADAL" clId="{8DA678AF-9BD0-41FF-9336-98F8030914AB}" dt="2023-05-18T14:45:09.070" v="2917" actId="14100"/>
          <ac:spMkLst>
            <pc:docMk/>
            <pc:sldMk cId="4079997909" sldId="312"/>
            <ac:spMk id="18" creationId="{B7ECB768-C3D9-0155-0B79-0E3F2B969F08}"/>
          </ac:spMkLst>
        </pc:spChg>
        <pc:spChg chg="add del">
          <ac:chgData name="Thomas Froment" userId="4d47d833-7bbe-4dd6-859d-dcdc79e00258" providerId="ADAL" clId="{8DA678AF-9BD0-41FF-9336-98F8030914AB}" dt="2023-05-18T14:41:10.080" v="2838"/>
          <ac:spMkLst>
            <pc:docMk/>
            <pc:sldMk cId="4079997909" sldId="312"/>
            <ac:spMk id="19" creationId="{7EEF0AF7-6F81-8918-6ACB-C2CB189CB7F8}"/>
          </ac:spMkLst>
        </pc:spChg>
        <pc:picChg chg="add del mod">
          <ac:chgData name="Thomas Froment" userId="4d47d833-7bbe-4dd6-859d-dcdc79e00258" providerId="ADAL" clId="{8DA678AF-9BD0-41FF-9336-98F8030914AB}" dt="2023-05-18T14:35:49.078" v="2462" actId="478"/>
          <ac:picMkLst>
            <pc:docMk/>
            <pc:sldMk cId="4079997909" sldId="312"/>
            <ac:picMk id="8" creationId="{69D71BA0-5631-30CA-105C-B99B8C8BCABD}"/>
          </ac:picMkLst>
        </pc:picChg>
        <pc:picChg chg="add del mod">
          <ac:chgData name="Thomas Froment" userId="4d47d833-7bbe-4dd6-859d-dcdc79e00258" providerId="ADAL" clId="{8DA678AF-9BD0-41FF-9336-98F8030914AB}" dt="2023-05-18T14:44:21.821" v="2897" actId="478"/>
          <ac:picMkLst>
            <pc:docMk/>
            <pc:sldMk cId="4079997909" sldId="312"/>
            <ac:picMk id="10" creationId="{86DD8A14-2DD0-9599-7590-CF95F4DAFE83}"/>
          </ac:picMkLst>
        </pc:picChg>
        <pc:picChg chg="add mod">
          <ac:chgData name="Thomas Froment" userId="4d47d833-7bbe-4dd6-859d-dcdc79e00258" providerId="ADAL" clId="{8DA678AF-9BD0-41FF-9336-98F8030914AB}" dt="2023-05-18T14:44:29.183" v="2900" actId="1076"/>
          <ac:picMkLst>
            <pc:docMk/>
            <pc:sldMk cId="4079997909" sldId="312"/>
            <ac:picMk id="13" creationId="{5145373F-AD83-7D4A-EA76-CD475E62131D}"/>
          </ac:picMkLst>
        </pc:picChg>
        <pc:picChg chg="add mod">
          <ac:chgData name="Thomas Froment" userId="4d47d833-7bbe-4dd6-859d-dcdc79e00258" providerId="ADAL" clId="{8DA678AF-9BD0-41FF-9336-98F8030914AB}" dt="2023-05-18T14:45:02.355" v="2914" actId="1076"/>
          <ac:picMkLst>
            <pc:docMk/>
            <pc:sldMk cId="4079997909" sldId="312"/>
            <ac:picMk id="21" creationId="{B4066F74-D78A-8C40-09DE-91D4160568E8}"/>
          </ac:picMkLst>
        </pc:picChg>
        <pc:picChg chg="add mod">
          <ac:chgData name="Thomas Froment" userId="4d47d833-7bbe-4dd6-859d-dcdc79e00258" providerId="ADAL" clId="{8DA678AF-9BD0-41FF-9336-98F8030914AB}" dt="2023-05-18T14:45:43.688" v="2925" actId="14100"/>
          <ac:picMkLst>
            <pc:docMk/>
            <pc:sldMk cId="4079997909" sldId="312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53:02.404" v="3014" actId="478"/>
          <ac:picMkLst>
            <pc:docMk/>
            <pc:sldMk cId="4079997909" sldId="312"/>
            <ac:picMk id="25" creationId="{A5C55D66-7C36-5289-C92A-DCB36898291E}"/>
          </ac:picMkLst>
        </pc:picChg>
        <pc:picChg chg="add del mod">
          <ac:chgData name="Thomas Froment" userId="4d47d833-7bbe-4dd6-859d-dcdc79e00258" providerId="ADAL" clId="{8DA678AF-9BD0-41FF-9336-98F8030914AB}" dt="2023-05-18T14:53:04.666" v="3015" actId="21"/>
          <ac:picMkLst>
            <pc:docMk/>
            <pc:sldMk cId="4079997909" sldId="312"/>
            <ac:picMk id="27" creationId="{516C9F87-7241-8FE7-6EDB-2264D0942999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0T13:39:45.299" v="5537" actId="1035"/>
        <pc:sldMkLst>
          <pc:docMk/>
          <pc:sldMk cId="2085214759" sldId="313"/>
        </pc:sldMkLst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4" creationId="{FF6CBCA1-5937-9971-AE1B-DFEC2424BF14}"/>
          </ac:spMkLst>
        </pc:spChg>
        <pc:spChg chg="mod">
          <ac:chgData name="Thomas Froment" userId="4d47d833-7bbe-4dd6-859d-dcdc79e00258" providerId="ADAL" clId="{8DA678AF-9BD0-41FF-9336-98F8030914AB}" dt="2023-05-18T14:46:50.021" v="2950" actId="20577"/>
          <ac:spMkLst>
            <pc:docMk/>
            <pc:sldMk cId="2085214759" sldId="313"/>
            <ac:spMk id="6" creationId="{54721F75-446C-FE93-B903-FF64A9C0EB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8" creationId="{30735D92-A985-7556-6A48-05238259731E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0" creationId="{3C0339EE-84D4-132A-83BF-BF0D0D30A7E9}"/>
          </ac:spMkLst>
        </pc:spChg>
        <pc:spChg chg="del">
          <ac:chgData name="Thomas Froment" userId="4d47d833-7bbe-4dd6-859d-dcdc79e00258" providerId="ADAL" clId="{8DA678AF-9BD0-41FF-9336-98F8030914AB}" dt="2023-05-18T14:47:40.765" v="2955" actId="478"/>
          <ac:spMkLst>
            <pc:docMk/>
            <pc:sldMk cId="2085214759" sldId="313"/>
            <ac:spMk id="11" creationId="{82FE873E-F8C0-76C8-5F64-87B8047ECC00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2" creationId="{7A583F4D-8541-2C42-BD4D-246FFB3BA939}"/>
          </ac:spMkLst>
        </pc:spChg>
        <pc:spChg chg="del">
          <ac:chgData name="Thomas Froment" userId="4d47d833-7bbe-4dd6-859d-dcdc79e00258" providerId="ADAL" clId="{8DA678AF-9BD0-41FF-9336-98F8030914AB}" dt="2023-05-18T14:47:41.957" v="2956" actId="478"/>
          <ac:spMkLst>
            <pc:docMk/>
            <pc:sldMk cId="2085214759" sldId="313"/>
            <ac:spMk id="14" creationId="{0CDC0346-271B-0A79-0BB4-A811B1DAFDE8}"/>
          </ac:spMkLst>
        </pc:spChg>
        <pc:spChg chg="del">
          <ac:chgData name="Thomas Froment" userId="4d47d833-7bbe-4dd6-859d-dcdc79e00258" providerId="ADAL" clId="{8DA678AF-9BD0-41FF-9336-98F8030914AB}" dt="2023-05-18T14:47:39.141" v="2954" actId="478"/>
          <ac:spMkLst>
            <pc:docMk/>
            <pc:sldMk cId="2085214759" sldId="313"/>
            <ac:spMk id="15" creationId="{B2F17179-6100-76E3-8997-79947B5069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6" creationId="{9302C17E-7254-2D49-95DC-4254FC0A0F96}"/>
          </ac:spMkLst>
        </pc:spChg>
        <pc:spChg chg="del">
          <ac:chgData name="Thomas Froment" userId="4d47d833-7bbe-4dd6-859d-dcdc79e00258" providerId="ADAL" clId="{8DA678AF-9BD0-41FF-9336-98F8030914AB}" dt="2023-05-18T14:47:42.941" v="2958" actId="478"/>
          <ac:spMkLst>
            <pc:docMk/>
            <pc:sldMk cId="2085214759" sldId="313"/>
            <ac:spMk id="17" creationId="{891DBF0E-48D0-675C-2BD3-5BCBBB6C1174}"/>
          </ac:spMkLst>
        </pc:spChg>
        <pc:spChg chg="del">
          <ac:chgData name="Thomas Froment" userId="4d47d833-7bbe-4dd6-859d-dcdc79e00258" providerId="ADAL" clId="{8DA678AF-9BD0-41FF-9336-98F8030914AB}" dt="2023-05-18T14:47:36.005" v="2951" actId="478"/>
          <ac:spMkLst>
            <pc:docMk/>
            <pc:sldMk cId="2085214759" sldId="313"/>
            <ac:spMk id="18" creationId="{B7ECB768-C3D9-0155-0B79-0E3F2B969F08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9" creationId="{3E6AA25E-7B4C-287E-44B2-03DBAB7ECF5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0" creationId="{BEB9CC97-AA11-185C-EB4D-51E085AF4971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2" creationId="{57700385-FC3C-0CB0-E3D7-D45FF936A416}"/>
          </ac:spMkLst>
        </pc:spChg>
        <pc:spChg chg="add mod">
          <ac:chgData name="Thomas Froment" userId="4d47d833-7bbe-4dd6-859d-dcdc79e00258" providerId="ADAL" clId="{8DA678AF-9BD0-41FF-9336-98F8030914AB}" dt="2023-05-18T14:53:56.423" v="3039" actId="403"/>
          <ac:spMkLst>
            <pc:docMk/>
            <pc:sldMk cId="2085214759" sldId="313"/>
            <ac:spMk id="39" creationId="{FCE15437-62AB-1869-737B-DDF6BD15B84B}"/>
          </ac:spMkLst>
        </pc:spChg>
        <pc:spChg chg="add mod">
          <ac:chgData name="Thomas Froment" userId="4d47d833-7bbe-4dd6-859d-dcdc79e00258" providerId="ADAL" clId="{8DA678AF-9BD0-41FF-9336-98F8030914AB}" dt="2023-05-20T13:39:45.299" v="5537" actId="1035"/>
          <ac:spMkLst>
            <pc:docMk/>
            <pc:sldMk cId="2085214759" sldId="313"/>
            <ac:spMk id="40" creationId="{1BC7AD31-6219-03BD-4D5B-CB697950DA73}"/>
          </ac:spMkLst>
        </pc:spChg>
        <pc:spChg chg="add mod">
          <ac:chgData name="Thomas Froment" userId="4d47d833-7bbe-4dd6-859d-dcdc79e00258" providerId="ADAL" clId="{8DA678AF-9BD0-41FF-9336-98F8030914AB}" dt="2023-05-20T13:39:42.422" v="5534" actId="1035"/>
          <ac:spMkLst>
            <pc:docMk/>
            <pc:sldMk cId="2085214759" sldId="313"/>
            <ac:spMk id="43" creationId="{C12295A8-166A-D7B9-B04B-024F1E9540F5}"/>
          </ac:spMkLst>
        </pc:spChg>
        <pc:grpChg chg="add del mod">
          <ac:chgData name="Thomas Froment" userId="4d47d833-7bbe-4dd6-859d-dcdc79e00258" providerId="ADAL" clId="{8DA678AF-9BD0-41FF-9336-98F8030914AB}" dt="2023-05-18T14:48:10.912" v="2966"/>
          <ac:grpSpMkLst>
            <pc:docMk/>
            <pc:sldMk cId="2085214759" sldId="313"/>
            <ac:grpSpMk id="3" creationId="{A48885FA-934E-FA24-55DE-47B1CB5912C0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5" creationId="{FABF07D6-3EAE-3738-1315-3069C23F3C76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7" creationId="{38F00316-C589-45F1-9B32-0F9E09F14627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9" creationId="{3042096C-758A-71FD-1E1B-F8171BCAFDFD}"/>
          </ac:grpSpMkLst>
        </pc:grpChg>
        <pc:graphicFrameChg chg="add del mod modGraphic">
          <ac:chgData name="Thomas Froment" userId="4d47d833-7bbe-4dd6-859d-dcdc79e00258" providerId="ADAL" clId="{8DA678AF-9BD0-41FF-9336-98F8030914AB}" dt="2023-05-18T14:48:10.912" v="2966"/>
          <ac:graphicFrameMkLst>
            <pc:docMk/>
            <pc:sldMk cId="2085214759" sldId="313"/>
            <ac:graphicFrameMk id="2" creationId="{6555C065-BF59-4DDF-26DD-8A053F18C3B8}"/>
          </ac:graphicFrameMkLst>
        </pc:graphicFrameChg>
        <pc:picChg chg="add mod">
          <ac:chgData name="Thomas Froment" userId="4d47d833-7bbe-4dd6-859d-dcdc79e00258" providerId="ADAL" clId="{8DA678AF-9BD0-41FF-9336-98F8030914AB}" dt="2023-05-20T13:39:34.849" v="5523" actId="1076"/>
          <ac:picMkLst>
            <pc:docMk/>
            <pc:sldMk cId="2085214759" sldId="313"/>
            <ac:picMk id="3" creationId="{ED2277C4-6137-5C07-1FA0-9DAB23AB5C81}"/>
          </ac:picMkLst>
        </pc:picChg>
        <pc:picChg chg="del">
          <ac:chgData name="Thomas Froment" userId="4d47d833-7bbe-4dd6-859d-dcdc79e00258" providerId="ADAL" clId="{8DA678AF-9BD0-41FF-9336-98F8030914AB}" dt="2023-05-18T14:47:42.373" v="2957" actId="478"/>
          <ac:picMkLst>
            <pc:docMk/>
            <pc:sldMk cId="2085214759" sldId="313"/>
            <ac:picMk id="13" creationId="{5145373F-AD83-7D4A-EA76-CD475E62131D}"/>
          </ac:picMkLst>
        </pc:picChg>
        <pc:picChg chg="del">
          <ac:chgData name="Thomas Froment" userId="4d47d833-7bbe-4dd6-859d-dcdc79e00258" providerId="ADAL" clId="{8DA678AF-9BD0-41FF-9336-98F8030914AB}" dt="2023-05-18T14:47:36.508" v="2952" actId="478"/>
          <ac:picMkLst>
            <pc:docMk/>
            <pc:sldMk cId="2085214759" sldId="313"/>
            <ac:picMk id="21" creationId="{B4066F74-D78A-8C40-09DE-91D4160568E8}"/>
          </ac:picMkLst>
        </pc:picChg>
        <pc:picChg chg="del">
          <ac:chgData name="Thomas Froment" userId="4d47d833-7bbe-4dd6-859d-dcdc79e00258" providerId="ADAL" clId="{8DA678AF-9BD0-41FF-9336-98F8030914AB}" dt="2023-05-18T14:47:37.405" v="2953" actId="478"/>
          <ac:picMkLst>
            <pc:docMk/>
            <pc:sldMk cId="2085214759" sldId="313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6" creationId="{8AAE85BB-F6A1-DFC7-97D8-8BF5808E0782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7" creationId="{5ACBD82B-059D-2F21-3183-913DD59F4728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8" creationId="{97E61517-1852-520D-A0F1-84597A4D2ABF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9" creationId="{1A61F9D6-3388-76DB-750C-4731335A79D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0" creationId="{B399D805-2BBA-A984-1D01-88D3E16A260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1" creationId="{62733AB5-3BB7-336A-95A6-96877489D2D7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2" creationId="{ADB95531-38F5-E6A9-307F-CBF55F046AA1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3" creationId="{09D74FE7-1387-C3CD-66EA-0A256409BE92}"/>
          </ac:picMkLst>
        </pc:picChg>
        <pc:picChg chg="add mod">
          <ac:chgData name="Thomas Froment" userId="4d47d833-7bbe-4dd6-859d-dcdc79e00258" providerId="ADAL" clId="{8DA678AF-9BD0-41FF-9336-98F8030914AB}" dt="2023-05-18T14:49:59.527" v="2982" actId="1076"/>
          <ac:picMkLst>
            <pc:docMk/>
            <pc:sldMk cId="2085214759" sldId="313"/>
            <ac:picMk id="34" creationId="{A93A0192-A9A8-8758-3C23-A8B4A83718A3}"/>
          </ac:picMkLst>
        </pc:picChg>
        <pc:picChg chg="add del mod">
          <ac:chgData name="Thomas Froment" userId="4d47d833-7bbe-4dd6-859d-dcdc79e00258" providerId="ADAL" clId="{8DA678AF-9BD0-41FF-9336-98F8030914AB}" dt="2023-05-18T14:49:37.021" v="2975" actId="478"/>
          <ac:picMkLst>
            <pc:docMk/>
            <pc:sldMk cId="2085214759" sldId="313"/>
            <ac:picMk id="36" creationId="{EF40378D-5013-0C77-2E8F-667DB0135A22}"/>
          </ac:picMkLst>
        </pc:picChg>
        <pc:picChg chg="add del mod">
          <ac:chgData name="Thomas Froment" userId="4d47d833-7bbe-4dd6-859d-dcdc79e00258" providerId="ADAL" clId="{8DA678AF-9BD0-41FF-9336-98F8030914AB}" dt="2023-05-18T14:51:26.520" v="3010" actId="1076"/>
          <ac:picMkLst>
            <pc:docMk/>
            <pc:sldMk cId="2085214759" sldId="313"/>
            <ac:picMk id="38" creationId="{49435B3E-7D76-3F30-DEF7-2C3C92A998FD}"/>
          </ac:picMkLst>
        </pc:picChg>
        <pc:picChg chg="add mod">
          <ac:chgData name="Thomas Froment" userId="4d47d833-7bbe-4dd6-859d-dcdc79e00258" providerId="ADAL" clId="{8DA678AF-9BD0-41FF-9336-98F8030914AB}" dt="2023-05-18T14:53:36.431" v="3032" actId="1076"/>
          <ac:picMkLst>
            <pc:docMk/>
            <pc:sldMk cId="2085214759" sldId="313"/>
            <ac:picMk id="41" creationId="{C398ACA0-9B72-34BC-D71D-E4FF7E2AFBDE}"/>
          </ac:picMkLst>
        </pc:picChg>
        <pc:picChg chg="add del mod">
          <ac:chgData name="Thomas Froment" userId="4d47d833-7bbe-4dd6-859d-dcdc79e00258" providerId="ADAL" clId="{8DA678AF-9BD0-41FF-9336-98F8030914AB}" dt="2023-05-20T13:39:08.196" v="5511" actId="478"/>
          <ac:picMkLst>
            <pc:docMk/>
            <pc:sldMk cId="2085214759" sldId="313"/>
            <ac:picMk id="42" creationId="{93C49317-DEC6-0504-4E2E-5F7ED9D49FDF}"/>
          </ac:picMkLst>
        </pc:picChg>
        <pc:picChg chg="add del mod">
          <ac:chgData name="Thomas Froment" userId="4d47d833-7bbe-4dd6-859d-dcdc79e00258" providerId="ADAL" clId="{8DA678AF-9BD0-41FF-9336-98F8030914AB}" dt="2023-05-18T15:10:58.137" v="3170" actId="21"/>
          <ac:picMkLst>
            <pc:docMk/>
            <pc:sldMk cId="2085214759" sldId="313"/>
            <ac:picMk id="45" creationId="{46D9C94C-94D8-3FDD-2C88-1D6187DCC635}"/>
          </ac:picMkLst>
        </pc:picChg>
        <pc:picChg chg="add del mod">
          <ac:chgData name="Thomas Froment" userId="4d47d833-7bbe-4dd6-859d-dcdc79e00258" providerId="ADAL" clId="{8DA678AF-9BD0-41FF-9336-98F8030914AB}" dt="2023-05-18T15:10:56.810" v="3169" actId="478"/>
          <ac:picMkLst>
            <pc:docMk/>
            <pc:sldMk cId="2085214759" sldId="313"/>
            <ac:picMk id="47" creationId="{1C81585B-1261-2069-9D21-0027CE30AFF5}"/>
          </ac:picMkLst>
        </pc:pic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4" creationId="{EB062AB0-8FAA-92EC-9C22-A617A89BA4E1}"/>
          </ac:cxnSpMkLst>
        </pc:cxn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5" creationId="{7CB642B8-1CC5-3773-3F43-F0FA0CAC43B2}"/>
          </ac:cxnSpMkLst>
        </pc:cxnChg>
      </pc:sldChg>
      <pc:sldChg chg="addSp delSp modSp add mod">
        <pc:chgData name="Thomas Froment" userId="4d47d833-7bbe-4dd6-859d-dcdc79e00258" providerId="ADAL" clId="{8DA678AF-9BD0-41FF-9336-98F8030914AB}" dt="2023-05-22T13:38:26.898" v="5592" actId="1076"/>
        <pc:sldMkLst>
          <pc:docMk/>
          <pc:sldMk cId="462123277" sldId="314"/>
        </pc:sldMkLst>
        <pc:spChg chg="mod">
          <ac:chgData name="Thomas Froment" userId="4d47d833-7bbe-4dd6-859d-dcdc79e00258" providerId="ADAL" clId="{8DA678AF-9BD0-41FF-9336-98F8030914AB}" dt="2023-05-18T14:55:06.598" v="3061" actId="403"/>
          <ac:spMkLst>
            <pc:docMk/>
            <pc:sldMk cId="462123277" sldId="314"/>
            <ac:spMk id="6" creationId="{54721F75-446C-FE93-B903-FF64A9C0EB7D}"/>
          </ac:spMkLst>
        </pc:spChg>
        <pc:spChg chg="del">
          <ac:chgData name="Thomas Froment" userId="4d47d833-7bbe-4dd6-859d-dcdc79e00258" providerId="ADAL" clId="{8DA678AF-9BD0-41FF-9336-98F8030914AB}" dt="2023-05-18T14:56:49.092" v="3064" actId="478"/>
          <ac:spMkLst>
            <pc:docMk/>
            <pc:sldMk cId="462123277" sldId="314"/>
            <ac:spMk id="39" creationId="{FCE15437-62AB-1869-737B-DDF6BD15B84B}"/>
          </ac:spMkLst>
        </pc:spChg>
        <pc:spChg chg="del">
          <ac:chgData name="Thomas Froment" userId="4d47d833-7bbe-4dd6-859d-dcdc79e00258" providerId="ADAL" clId="{8DA678AF-9BD0-41FF-9336-98F8030914AB}" dt="2023-05-18T14:56:52.460" v="3066" actId="478"/>
          <ac:spMkLst>
            <pc:docMk/>
            <pc:sldMk cId="462123277" sldId="314"/>
            <ac:spMk id="40" creationId="{1BC7AD31-6219-03BD-4D5B-CB697950DA73}"/>
          </ac:spMkLst>
        </pc:spChg>
        <pc:spChg chg="del">
          <ac:chgData name="Thomas Froment" userId="4d47d833-7bbe-4dd6-859d-dcdc79e00258" providerId="ADAL" clId="{8DA678AF-9BD0-41FF-9336-98F8030914AB}" dt="2023-05-20T13:30:13.924" v="5380" actId="478"/>
          <ac:spMkLst>
            <pc:docMk/>
            <pc:sldMk cId="462123277" sldId="314"/>
            <ac:spMk id="43" creationId="{C12295A8-166A-D7B9-B04B-024F1E9540F5}"/>
          </ac:spMkLst>
        </pc:spChg>
        <pc:picChg chg="add mod">
          <ac:chgData name="Thomas Froment" userId="4d47d833-7bbe-4dd6-859d-dcdc79e00258" providerId="ADAL" clId="{8DA678AF-9BD0-41FF-9336-98F8030914AB}" dt="2023-05-22T13:38:26.898" v="5592" actId="1076"/>
          <ac:picMkLst>
            <pc:docMk/>
            <pc:sldMk cId="462123277" sldId="314"/>
            <ac:picMk id="3" creationId="{6551F07A-7100-E215-2D1D-8B37CE8FB2FA}"/>
          </ac:picMkLst>
        </pc:picChg>
        <pc:picChg chg="add del mod">
          <ac:chgData name="Thomas Froment" userId="4d47d833-7bbe-4dd6-859d-dcdc79e00258" providerId="ADAL" clId="{8DA678AF-9BD0-41FF-9336-98F8030914AB}" dt="2023-05-18T14:59:26.179" v="3073" actId="478"/>
          <ac:picMkLst>
            <pc:docMk/>
            <pc:sldMk cId="462123277" sldId="314"/>
            <ac:picMk id="3" creationId="{E6C1C57B-8D3C-D6A9-C92B-60E64B646CB3}"/>
          </ac:picMkLst>
        </pc:picChg>
        <pc:picChg chg="add mod">
          <ac:chgData name="Thomas Froment" userId="4d47d833-7bbe-4dd6-859d-dcdc79e00258" providerId="ADAL" clId="{8DA678AF-9BD0-41FF-9336-98F8030914AB}" dt="2023-05-18T15:12:49.423" v="3183" actId="1076"/>
          <ac:picMkLst>
            <pc:docMk/>
            <pc:sldMk cId="462123277" sldId="314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12:39.795" v="3177" actId="478"/>
          <ac:picMkLst>
            <pc:docMk/>
            <pc:sldMk cId="462123277" sldId="314"/>
            <ac:picMk id="8" creationId="{592D4C75-3715-3B54-6D00-C353FCFDE6CB}"/>
          </ac:picMkLst>
        </pc:picChg>
        <pc:picChg chg="add del mod">
          <ac:chgData name="Thomas Froment" userId="4d47d833-7bbe-4dd6-859d-dcdc79e00258" providerId="ADAL" clId="{8DA678AF-9BD0-41FF-9336-98F8030914AB}" dt="2023-05-22T13:38:06.857" v="5587" actId="478"/>
          <ac:picMkLst>
            <pc:docMk/>
            <pc:sldMk cId="462123277" sldId="314"/>
            <ac:picMk id="10" creationId="{65928F56-EAA5-2473-2960-3518578D2CD0}"/>
          </ac:picMkLst>
        </pc:picChg>
        <pc:picChg chg="del">
          <ac:chgData name="Thomas Froment" userId="4d47d833-7bbe-4dd6-859d-dcdc79e00258" providerId="ADAL" clId="{8DA678AF-9BD0-41FF-9336-98F8030914AB}" dt="2023-05-18T14:56:45.980" v="3062" actId="478"/>
          <ac:picMkLst>
            <pc:docMk/>
            <pc:sldMk cId="462123277" sldId="314"/>
            <ac:picMk id="34" creationId="{A93A0192-A9A8-8758-3C23-A8B4A83718A3}"/>
          </ac:picMkLst>
        </pc:picChg>
        <pc:picChg chg="del">
          <ac:chgData name="Thomas Froment" userId="4d47d833-7bbe-4dd6-859d-dcdc79e00258" providerId="ADAL" clId="{8DA678AF-9BD0-41FF-9336-98F8030914AB}" dt="2023-05-18T14:56:47.556" v="3063" actId="478"/>
          <ac:picMkLst>
            <pc:docMk/>
            <pc:sldMk cId="462123277" sldId="314"/>
            <ac:picMk id="38" creationId="{49435B3E-7D76-3F30-DEF7-2C3C92A998FD}"/>
          </ac:picMkLst>
        </pc:picChg>
        <pc:picChg chg="del">
          <ac:chgData name="Thomas Froment" userId="4d47d833-7bbe-4dd6-859d-dcdc79e00258" providerId="ADAL" clId="{8DA678AF-9BD0-41FF-9336-98F8030914AB}" dt="2023-05-18T14:56:50.620" v="3065" actId="478"/>
          <ac:picMkLst>
            <pc:docMk/>
            <pc:sldMk cId="462123277" sldId="314"/>
            <ac:picMk id="41" creationId="{C398ACA0-9B72-34BC-D71D-E4FF7E2AFBDE}"/>
          </ac:picMkLst>
        </pc:picChg>
        <pc:picChg chg="del">
          <ac:chgData name="Thomas Froment" userId="4d47d833-7bbe-4dd6-859d-dcdc79e00258" providerId="ADAL" clId="{8DA678AF-9BD0-41FF-9336-98F8030914AB}" dt="2023-05-18T14:56:53.212" v="3067" actId="478"/>
          <ac:picMkLst>
            <pc:docMk/>
            <pc:sldMk cId="462123277" sldId="314"/>
            <ac:picMk id="42" creationId="{93C49317-DEC6-0504-4E2E-5F7ED9D49FDF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26:21.836" v="4743" actId="1036"/>
        <pc:sldMkLst>
          <pc:docMk/>
          <pc:sldMk cId="2286585228" sldId="315"/>
        </pc:sldMkLst>
        <pc:spChg chg="add mod">
          <ac:chgData name="Thomas Froment" userId="4d47d833-7bbe-4dd6-859d-dcdc79e00258" providerId="ADAL" clId="{8DA678AF-9BD0-41FF-9336-98F8030914AB}" dt="2023-05-18T17:25:58.597" v="4735" actId="1076"/>
          <ac:spMkLst>
            <pc:docMk/>
            <pc:sldMk cId="2286585228" sldId="315"/>
            <ac:spMk id="2" creationId="{789E1849-8E2F-3B79-C43F-4C5EFFD0A79B}"/>
          </ac:spMkLst>
        </pc:spChg>
        <pc:spChg chg="add mod">
          <ac:chgData name="Thomas Froment" userId="4d47d833-7bbe-4dd6-859d-dcdc79e00258" providerId="ADAL" clId="{8DA678AF-9BD0-41FF-9336-98F8030914AB}" dt="2023-05-18T17:26:21.836" v="4743" actId="1036"/>
          <ac:spMkLst>
            <pc:docMk/>
            <pc:sldMk cId="2286585228" sldId="315"/>
            <ac:spMk id="3" creationId="{9CDF69BC-0442-A956-E20D-E23D12BF49B7}"/>
          </ac:spMkLst>
        </pc:spChg>
        <pc:spChg chg="add mod">
          <ac:chgData name="Thomas Froment" userId="4d47d833-7bbe-4dd6-859d-dcdc79e00258" providerId="ADAL" clId="{8DA678AF-9BD0-41FF-9336-98F8030914AB}" dt="2023-05-18T17:26:18.044" v="4740" actId="1076"/>
          <ac:spMkLst>
            <pc:docMk/>
            <pc:sldMk cId="2286585228" sldId="315"/>
            <ac:spMk id="4" creationId="{6520CAA3-E441-AB5C-0C76-9D67F387451A}"/>
          </ac:spMkLst>
        </pc:spChg>
        <pc:spChg chg="mod">
          <ac:chgData name="Thomas Froment" userId="4d47d833-7bbe-4dd6-859d-dcdc79e00258" providerId="ADAL" clId="{8DA678AF-9BD0-41FF-9336-98F8030914AB}" dt="2023-05-18T15:03:38.419" v="3115" actId="20577"/>
          <ac:spMkLst>
            <pc:docMk/>
            <pc:sldMk cId="2286585228" sldId="315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23:11.181" v="4701" actId="20577"/>
          <ac:spMkLst>
            <pc:docMk/>
            <pc:sldMk cId="2286585228" sldId="315"/>
            <ac:spMk id="9" creationId="{F866AF4C-A442-90A8-B3E1-B15AC39040E2}"/>
          </ac:spMkLst>
        </pc:spChg>
        <pc:spChg chg="add del">
          <ac:chgData name="Thomas Froment" userId="4d47d833-7bbe-4dd6-859d-dcdc79e00258" providerId="ADAL" clId="{8DA678AF-9BD0-41FF-9336-98F8030914AB}" dt="2023-05-18T15:05:51.773" v="3128"/>
          <ac:spMkLst>
            <pc:docMk/>
            <pc:sldMk cId="2286585228" sldId="315"/>
            <ac:spMk id="10" creationId="{C3357AF5-3349-E290-06DD-DC32A9275C9D}"/>
          </ac:spMkLst>
        </pc:spChg>
        <pc:spChg chg="add del">
          <ac:chgData name="Thomas Froment" userId="4d47d833-7bbe-4dd6-859d-dcdc79e00258" providerId="ADAL" clId="{8DA678AF-9BD0-41FF-9336-98F8030914AB}" dt="2023-05-18T15:06:40.638" v="3133"/>
          <ac:spMkLst>
            <pc:docMk/>
            <pc:sldMk cId="2286585228" sldId="315"/>
            <ac:spMk id="11" creationId="{0FD7F9E3-51F5-FCD2-4B93-7F1004179062}"/>
          </ac:spMkLst>
        </pc:spChg>
        <pc:spChg chg="del">
          <ac:chgData name="Thomas Froment" userId="4d47d833-7bbe-4dd6-859d-dcdc79e00258" providerId="ADAL" clId="{8DA678AF-9BD0-41FF-9336-98F8030914AB}" dt="2023-05-18T15:08:11.035" v="3151" actId="478"/>
          <ac:spMkLst>
            <pc:docMk/>
            <pc:sldMk cId="2286585228" sldId="315"/>
            <ac:spMk id="43" creationId="{C12295A8-166A-D7B9-B04B-024F1E9540F5}"/>
          </ac:spMkLst>
        </pc:spChg>
        <pc:picChg chg="add del">
          <ac:chgData name="Thomas Froment" userId="4d47d833-7bbe-4dd6-859d-dcdc79e00258" providerId="ADAL" clId="{8DA678AF-9BD0-41FF-9336-98F8030914AB}" dt="2023-05-18T15:04:26.140" v="3121" actId="22"/>
          <ac:picMkLst>
            <pc:docMk/>
            <pc:sldMk cId="2286585228" sldId="315"/>
            <ac:picMk id="3" creationId="{7A9C125F-AA52-EC2F-D9D0-7D20A2CBD21D}"/>
          </ac:picMkLst>
        </pc:picChg>
        <pc:picChg chg="del">
          <ac:chgData name="Thomas Froment" userId="4d47d833-7bbe-4dd6-859d-dcdc79e00258" providerId="ADAL" clId="{8DA678AF-9BD0-41FF-9336-98F8030914AB}" dt="2023-05-18T15:03:40.835" v="3116" actId="478"/>
          <ac:picMkLst>
            <pc:docMk/>
            <pc:sldMk cId="2286585228" sldId="315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07:42.635" v="3146" actId="478"/>
          <ac:picMkLst>
            <pc:docMk/>
            <pc:sldMk cId="2286585228" sldId="315"/>
            <ac:picMk id="7" creationId="{02F63196-2FBF-FEE7-035E-CBE02988C977}"/>
          </ac:picMkLst>
        </pc:picChg>
        <pc:picChg chg="mod">
          <ac:chgData name="Thomas Froment" userId="4d47d833-7bbe-4dd6-859d-dcdc79e00258" providerId="ADAL" clId="{8DA678AF-9BD0-41FF-9336-98F8030914AB}" dt="2023-05-18T15:08:16.994" v="3154" actId="1076"/>
          <ac:picMkLst>
            <pc:docMk/>
            <pc:sldMk cId="2286585228" sldId="315"/>
            <ac:picMk id="8" creationId="{592D4C75-3715-3B54-6D00-C353FCFDE6CB}"/>
          </ac:picMkLst>
        </pc:picChg>
        <pc:picChg chg="add mod">
          <ac:chgData name="Thomas Froment" userId="4d47d833-7bbe-4dd6-859d-dcdc79e00258" providerId="ADAL" clId="{8DA678AF-9BD0-41FF-9336-98F8030914AB}" dt="2023-05-18T15:11:10.513" v="3176" actId="14100"/>
          <ac:picMkLst>
            <pc:docMk/>
            <pc:sldMk cId="2286585228" sldId="315"/>
            <ac:picMk id="13" creationId="{C0F7100D-CFD9-A53E-172C-A5DA18EA54F7}"/>
          </ac:picMkLst>
        </pc:picChg>
        <pc:picChg chg="add del mod">
          <ac:chgData name="Thomas Froment" userId="4d47d833-7bbe-4dd6-859d-dcdc79e00258" providerId="ADAL" clId="{8DA678AF-9BD0-41FF-9336-98F8030914AB}" dt="2023-05-18T15:07:40.667" v="3145" actId="478"/>
          <ac:picMkLst>
            <pc:docMk/>
            <pc:sldMk cId="2286585228" sldId="315"/>
            <ac:picMk id="15" creationId="{B2354C63-37E3-73BD-2443-BC41EA48CF60}"/>
          </ac:picMkLst>
        </pc:picChg>
        <pc:picChg chg="add mod">
          <ac:chgData name="Thomas Froment" userId="4d47d833-7bbe-4dd6-859d-dcdc79e00258" providerId="ADAL" clId="{8DA678AF-9BD0-41FF-9336-98F8030914AB}" dt="2023-05-18T15:09:11.929" v="3163" actId="1076"/>
          <ac:picMkLst>
            <pc:docMk/>
            <pc:sldMk cId="2286585228" sldId="315"/>
            <ac:picMk id="17" creationId="{742B1300-3B9A-F05B-6279-BD0BE2DF5F73}"/>
          </ac:picMkLst>
        </pc:picChg>
        <pc:picChg chg="add del mod">
          <ac:chgData name="Thomas Froment" userId="4d47d833-7bbe-4dd6-859d-dcdc79e00258" providerId="ADAL" clId="{8DA678AF-9BD0-41FF-9336-98F8030914AB}" dt="2023-05-18T15:09:45.971" v="3165" actId="478"/>
          <ac:picMkLst>
            <pc:docMk/>
            <pc:sldMk cId="2286585228" sldId="315"/>
            <ac:picMk id="19" creationId="{D12FDE62-B07A-A6CC-B605-B666C37DEA23}"/>
          </ac:picMkLst>
        </pc:picChg>
        <pc:picChg chg="add mod">
          <ac:chgData name="Thomas Froment" userId="4d47d833-7bbe-4dd6-859d-dcdc79e00258" providerId="ADAL" clId="{8DA678AF-9BD0-41FF-9336-98F8030914AB}" dt="2023-05-18T15:11:07.004" v="3175" actId="1076"/>
          <ac:picMkLst>
            <pc:docMk/>
            <pc:sldMk cId="2286585228" sldId="315"/>
            <ac:picMk id="20" creationId="{B65A702F-E9A0-11B9-8A39-79382933C8E3}"/>
          </ac:picMkLst>
        </pc:picChg>
      </pc:sldChg>
      <pc:sldChg chg="add del">
        <pc:chgData name="Thomas Froment" userId="4d47d833-7bbe-4dd6-859d-dcdc79e00258" providerId="ADAL" clId="{8DA678AF-9BD0-41FF-9336-98F8030914AB}" dt="2023-05-18T15:03:47.687" v="3119"/>
        <pc:sldMkLst>
          <pc:docMk/>
          <pc:sldMk cId="297022010" sldId="316"/>
        </pc:sldMkLst>
      </pc:sldChg>
      <pc:sldChg chg="new del">
        <pc:chgData name="Thomas Froment" userId="4d47d833-7bbe-4dd6-859d-dcdc79e00258" providerId="ADAL" clId="{8DA678AF-9BD0-41FF-9336-98F8030914AB}" dt="2023-05-18T15:16:11.263" v="3188" actId="680"/>
        <pc:sldMkLst>
          <pc:docMk/>
          <pc:sldMk cId="3062177993" sldId="316"/>
        </pc:sldMkLst>
      </pc:sldChg>
      <pc:sldChg chg="addSp delSp modSp new mod ord">
        <pc:chgData name="Thomas Froment" userId="4d47d833-7bbe-4dd6-859d-dcdc79e00258" providerId="ADAL" clId="{8DA678AF-9BD0-41FF-9336-98F8030914AB}" dt="2023-05-18T17:25:23.602" v="4733" actId="1076"/>
        <pc:sldMkLst>
          <pc:docMk/>
          <pc:sldMk cId="3063646593" sldId="316"/>
        </pc:sldMkLst>
        <pc:spChg chg="del">
          <ac:chgData name="Thomas Froment" userId="4d47d833-7bbe-4dd6-859d-dcdc79e00258" providerId="ADAL" clId="{8DA678AF-9BD0-41FF-9336-98F8030914AB}" dt="2023-05-18T15:16:29.651" v="3190" actId="478"/>
          <ac:spMkLst>
            <pc:docMk/>
            <pc:sldMk cId="3063646593" sldId="316"/>
            <ac:spMk id="2" creationId="{1D3C7622-52EE-4696-DD06-5E6BCB8DF446}"/>
          </ac:spMkLst>
        </pc:spChg>
        <pc:spChg chg="add mod">
          <ac:chgData name="Thomas Froment" userId="4d47d833-7bbe-4dd6-859d-dcdc79e00258" providerId="ADAL" clId="{8DA678AF-9BD0-41FF-9336-98F8030914AB}" dt="2023-05-18T15:31:29.788" v="3557" actId="20577"/>
          <ac:spMkLst>
            <pc:docMk/>
            <pc:sldMk cId="3063646593" sldId="316"/>
            <ac:spMk id="3" creationId="{AAAE48ED-CD0C-48EA-6118-D4C9CF53BED4}"/>
          </ac:spMkLst>
        </pc:spChg>
        <pc:spChg chg="add mod">
          <ac:chgData name="Thomas Froment" userId="4d47d833-7bbe-4dd6-859d-dcdc79e00258" providerId="ADAL" clId="{8DA678AF-9BD0-41FF-9336-98F8030914AB}" dt="2023-05-18T17:24:51.637" v="4719" actId="1076"/>
          <ac:spMkLst>
            <pc:docMk/>
            <pc:sldMk cId="3063646593" sldId="316"/>
            <ac:spMk id="4" creationId="{2C52E33E-68B4-D584-0192-B100D255CD19}"/>
          </ac:spMkLst>
        </pc:spChg>
        <pc:spChg chg="add mod">
          <ac:chgData name="Thomas Froment" userId="4d47d833-7bbe-4dd6-859d-dcdc79e00258" providerId="ADAL" clId="{8DA678AF-9BD0-41FF-9336-98F8030914AB}" dt="2023-05-18T17:25:06.146" v="4726" actId="1076"/>
          <ac:spMkLst>
            <pc:docMk/>
            <pc:sldMk cId="3063646593" sldId="316"/>
            <ac:spMk id="5" creationId="{6CD75C87-3AE3-0F71-FBAC-C80F549BB722}"/>
          </ac:spMkLst>
        </pc:spChg>
        <pc:spChg chg="add del mod">
          <ac:chgData name="Thomas Froment" userId="4d47d833-7bbe-4dd6-859d-dcdc79e00258" providerId="ADAL" clId="{8DA678AF-9BD0-41FF-9336-98F8030914AB}" dt="2023-05-18T15:37:35.920" v="3567" actId="478"/>
          <ac:spMkLst>
            <pc:docMk/>
            <pc:sldMk cId="3063646593" sldId="316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7:25:23.602" v="4733" actId="1076"/>
          <ac:spMkLst>
            <pc:docMk/>
            <pc:sldMk cId="3063646593" sldId="316"/>
            <ac:spMk id="6" creationId="{FB322BA7-1586-B45F-2217-A8DB71D0EBA1}"/>
          </ac:spMkLst>
        </pc:spChg>
        <pc:spChg chg="add del mod">
          <ac:chgData name="Thomas Froment" userId="4d47d833-7bbe-4dd6-859d-dcdc79e00258" providerId="ADAL" clId="{8DA678AF-9BD0-41FF-9336-98F8030914AB}" dt="2023-05-18T15:37:34.952" v="3566" actId="478"/>
          <ac:spMkLst>
            <pc:docMk/>
            <pc:sldMk cId="3063646593" sldId="316"/>
            <ac:spMk id="9" creationId="{3473FCAD-53F7-49E7-32B0-6FF9FE26BAF0}"/>
          </ac:spMkLst>
        </pc:spChg>
        <pc:spChg chg="add del mod">
          <ac:chgData name="Thomas Froment" userId="4d47d833-7bbe-4dd6-859d-dcdc79e00258" providerId="ADAL" clId="{8DA678AF-9BD0-41FF-9336-98F8030914AB}" dt="2023-05-18T15:37:37.193" v="3568" actId="478"/>
          <ac:spMkLst>
            <pc:docMk/>
            <pc:sldMk cId="3063646593" sldId="316"/>
            <ac:spMk id="14" creationId="{A81E7920-07F6-55D7-F3EA-7E3852488158}"/>
          </ac:spMkLst>
        </pc:spChg>
        <pc:spChg chg="add del">
          <ac:chgData name="Thomas Froment" userId="4d47d833-7bbe-4dd6-859d-dcdc79e00258" providerId="ADAL" clId="{8DA678AF-9BD0-41FF-9336-98F8030914AB}" dt="2023-05-18T15:26:26.444" v="3480"/>
          <ac:spMkLst>
            <pc:docMk/>
            <pc:sldMk cId="3063646593" sldId="316"/>
            <ac:spMk id="15" creationId="{5A096EF5-B7B9-5A85-4E16-1EE8154EF773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5" creationId="{1DD978A0-EB1B-8560-7574-AF3BB73E0140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6" creationId="{D73B7AED-E14D-F54E-9A55-F8D7F1EDF8A9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7" creationId="{37067241-9129-D2E8-AE6E-054701E0E18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8" creationId="{65B621F5-D7A0-B94C-72DA-0CF6DFEE3C7C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9" creationId="{3EA1E52F-01D7-26FD-99ED-DABE3329BD2D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0" creationId="{7D0DF546-8830-3AED-29BF-CA574C0000F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1" creationId="{FD5AC754-948F-8505-05D9-1F78942936D1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2" creationId="{C5D63E9D-4A53-0E75-A7BC-580F03A86FC4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3" creationId="{15C47A5A-1F98-D8C7-BB04-697F1E23EB5A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4" creationId="{DDBCC6FE-1853-E94A-6054-96F998E1CB99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45" creationId="{58CB666A-45A4-EC80-F27C-E5B014017229}"/>
          </ac:spMkLst>
        </pc:spChg>
        <pc:spChg chg="mod">
          <ac:chgData name="Thomas Froment" userId="4d47d833-7bbe-4dd6-859d-dcdc79e00258" providerId="ADAL" clId="{8DA678AF-9BD0-41FF-9336-98F8030914AB}" dt="2023-05-18T15:39:43.888" v="3631" actId="20577"/>
          <ac:spMkLst>
            <pc:docMk/>
            <pc:sldMk cId="3063646593" sldId="316"/>
            <ac:spMk id="46" creationId="{8D6C1B60-8330-5465-0D48-2296238A16B2}"/>
          </ac:spMkLst>
        </pc:spChg>
        <pc:spChg chg="mod">
          <ac:chgData name="Thomas Froment" userId="4d47d833-7bbe-4dd6-859d-dcdc79e00258" providerId="ADAL" clId="{8DA678AF-9BD0-41FF-9336-98F8030914AB}" dt="2023-05-18T15:38:54.333" v="3605" actId="20577"/>
          <ac:spMkLst>
            <pc:docMk/>
            <pc:sldMk cId="3063646593" sldId="316"/>
            <ac:spMk id="47" creationId="{54C45237-82C4-2D6F-CD7F-7F4BB345677F}"/>
          </ac:spMkLst>
        </pc:spChg>
        <pc:spChg chg="mod">
          <ac:chgData name="Thomas Froment" userId="4d47d833-7bbe-4dd6-859d-dcdc79e00258" providerId="ADAL" clId="{8DA678AF-9BD0-41FF-9336-98F8030914AB}" dt="2023-05-18T15:39:05.527" v="3619" actId="20577"/>
          <ac:spMkLst>
            <pc:docMk/>
            <pc:sldMk cId="3063646593" sldId="316"/>
            <ac:spMk id="48" creationId="{194CF842-30F1-81DA-8ECD-D145ABAD5673}"/>
          </ac:spMkLst>
        </pc:spChg>
        <pc:spChg chg="mod">
          <ac:chgData name="Thomas Froment" userId="4d47d833-7bbe-4dd6-859d-dcdc79e00258" providerId="ADAL" clId="{8DA678AF-9BD0-41FF-9336-98F8030914AB}" dt="2023-05-18T15:39:32.414" v="3628" actId="404"/>
          <ac:spMkLst>
            <pc:docMk/>
            <pc:sldMk cId="3063646593" sldId="316"/>
            <ac:spMk id="49" creationId="{409A7AC5-1A51-661D-BAC4-5E4357978C1F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50" creationId="{3023D30D-ABB4-99FF-0D16-74F12A48A0C6}"/>
          </ac:spMkLst>
        </pc:spChg>
        <pc:spChg chg="mod">
          <ac:chgData name="Thomas Froment" userId="4d47d833-7bbe-4dd6-859d-dcdc79e00258" providerId="ADAL" clId="{8DA678AF-9BD0-41FF-9336-98F8030914AB}" dt="2023-05-18T15:40:52.311" v="3633" actId="404"/>
          <ac:spMkLst>
            <pc:docMk/>
            <pc:sldMk cId="3063646593" sldId="316"/>
            <ac:spMk id="51" creationId="{4BFF0CDC-1ADB-A50B-805F-B09E73267E94}"/>
          </ac:spMkLst>
        </pc:spChg>
        <pc:spChg chg="add mod">
          <ac:chgData name="Thomas Froment" userId="4d47d833-7bbe-4dd6-859d-dcdc79e00258" providerId="ADAL" clId="{8DA678AF-9BD0-41FF-9336-98F8030914AB}" dt="2023-05-18T15:41:55.491" v="3654" actId="6549"/>
          <ac:spMkLst>
            <pc:docMk/>
            <pc:sldMk cId="3063646593" sldId="316"/>
            <ac:spMk id="52" creationId="{F517A336-996D-75B0-5177-D948B36D0CA2}"/>
          </ac:spMkLst>
        </pc:spChg>
        <pc:spChg chg="add mod">
          <ac:chgData name="Thomas Froment" userId="4d47d833-7bbe-4dd6-859d-dcdc79e00258" providerId="ADAL" clId="{8DA678AF-9BD0-41FF-9336-98F8030914AB}" dt="2023-05-18T17:24:06.390" v="4713" actId="14100"/>
          <ac:spMkLst>
            <pc:docMk/>
            <pc:sldMk cId="3063646593" sldId="316"/>
            <ac:spMk id="55" creationId="{E6A5560F-D27D-3F31-D425-8123CD489082}"/>
          </ac:spMkLst>
        </pc:spChg>
        <pc:spChg chg="add mod">
          <ac:chgData name="Thomas Froment" userId="4d47d833-7bbe-4dd6-859d-dcdc79e00258" providerId="ADAL" clId="{8DA678AF-9BD0-41FF-9336-98F8030914AB}" dt="2023-05-18T17:23:56.501" v="4709" actId="14100"/>
          <ac:spMkLst>
            <pc:docMk/>
            <pc:sldMk cId="3063646593" sldId="316"/>
            <ac:spMk id="60" creationId="{DD9B62A7-6047-B9B2-92A8-747C67105AEF}"/>
          </ac:spMkLst>
        </pc:spChg>
        <pc:grpChg chg="add del mod">
          <ac:chgData name="Thomas Froment" userId="4d47d833-7bbe-4dd6-859d-dcdc79e00258" providerId="ADAL" clId="{8DA678AF-9BD0-41FF-9336-98F8030914AB}" dt="2023-05-18T15:37:44.683" v="3573"/>
          <ac:grpSpMkLst>
            <pc:docMk/>
            <pc:sldMk cId="3063646593" sldId="316"/>
            <ac:grpSpMk id="16" creationId="{5AF6912C-9A20-8996-C1B6-DD606CE875C5}"/>
          </ac:grpSpMkLst>
        </pc:grpChg>
        <pc:grpChg chg="mod">
          <ac:chgData name="Thomas Froment" userId="4d47d833-7bbe-4dd6-859d-dcdc79e00258" providerId="ADAL" clId="{8DA678AF-9BD0-41FF-9336-98F8030914AB}" dt="2023-05-18T15:37:41.515" v="3572"/>
          <ac:grpSpMkLst>
            <pc:docMk/>
            <pc:sldMk cId="3063646593" sldId="316"/>
            <ac:grpSpMk id="17" creationId="{3E906A03-7579-CF8B-B8C2-E265ECFC44F0}"/>
          </ac:grpSpMkLst>
        </pc:grpChg>
        <pc:grpChg chg="add mod">
          <ac:chgData name="Thomas Froment" userId="4d47d833-7bbe-4dd6-859d-dcdc79e00258" providerId="ADAL" clId="{8DA678AF-9BD0-41FF-9336-98F8030914AB}" dt="2023-05-18T15:39:19.240" v="3622" actId="14100"/>
          <ac:grpSpMkLst>
            <pc:docMk/>
            <pc:sldMk cId="3063646593" sldId="316"/>
            <ac:grpSpMk id="36" creationId="{D11B8185-856F-C287-A5C3-7E127E4FFC4D}"/>
          </ac:grpSpMkLst>
        </pc:grpChg>
        <pc:grpChg chg="mod">
          <ac:chgData name="Thomas Froment" userId="4d47d833-7bbe-4dd6-859d-dcdc79e00258" providerId="ADAL" clId="{8DA678AF-9BD0-41FF-9336-98F8030914AB}" dt="2023-05-18T15:38:17.073" v="3586"/>
          <ac:grpSpMkLst>
            <pc:docMk/>
            <pc:sldMk cId="3063646593" sldId="316"/>
            <ac:grpSpMk id="37" creationId="{86B89708-91F4-A5C8-793C-99F5AEB3EEB4}"/>
          </ac:grpSpMkLst>
        </pc:grpChg>
        <pc:picChg chg="add mod">
          <ac:chgData name="Thomas Froment" userId="4d47d833-7bbe-4dd6-859d-dcdc79e00258" providerId="ADAL" clId="{8DA678AF-9BD0-41FF-9336-98F8030914AB}" dt="2023-05-18T16:17:35.188" v="4113" actId="1076"/>
          <ac:picMkLst>
            <pc:docMk/>
            <pc:sldMk cId="3063646593" sldId="316"/>
            <ac:picMk id="2" creationId="{44B39C2C-E6B3-1020-E31A-A024CA75A3FF}"/>
          </ac:picMkLst>
        </pc:picChg>
        <pc:picChg chg="add del mod">
          <ac:chgData name="Thomas Froment" userId="4d47d833-7bbe-4dd6-859d-dcdc79e00258" providerId="ADAL" clId="{8DA678AF-9BD0-41FF-9336-98F8030914AB}" dt="2023-05-18T15:37:39.720" v="3570" actId="478"/>
          <ac:picMkLst>
            <pc:docMk/>
            <pc:sldMk cId="3063646593" sldId="316"/>
            <ac:picMk id="5" creationId="{C023DE44-0D7B-993D-C2D9-67C4ECF8D2F9}"/>
          </ac:picMkLst>
        </pc:picChg>
        <pc:picChg chg="add del mod">
          <ac:chgData name="Thomas Froment" userId="4d47d833-7bbe-4dd6-859d-dcdc79e00258" providerId="ADAL" clId="{8DA678AF-9BD0-41FF-9336-98F8030914AB}" dt="2023-05-18T15:37:40.249" v="3571" actId="478"/>
          <ac:picMkLst>
            <pc:docMk/>
            <pc:sldMk cId="3063646593" sldId="316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5:25:31.825" v="3457" actId="478"/>
          <ac:picMkLst>
            <pc:docMk/>
            <pc:sldMk cId="3063646593" sldId="316"/>
            <ac:picMk id="11" creationId="{1A426800-64E9-2A8B-4ADF-B5F0FD876E50}"/>
          </ac:picMkLst>
        </pc:picChg>
        <pc:picChg chg="add del mod">
          <ac:chgData name="Thomas Froment" userId="4d47d833-7bbe-4dd6-859d-dcdc79e00258" providerId="ADAL" clId="{8DA678AF-9BD0-41FF-9336-98F8030914AB}" dt="2023-05-18T15:37:37.767" v="3569" actId="478"/>
          <ac:picMkLst>
            <pc:docMk/>
            <pc:sldMk cId="3063646593" sldId="316"/>
            <ac:picMk id="13" creationId="{B174E572-FEA7-EDBF-BA4C-2CAEF989F29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8" creationId="{C60F5B0B-FB39-5386-9AFB-373C2B70F6AE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9" creationId="{A867C129-DF82-9128-03E3-0B45DEF7D7EB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0" creationId="{3D499D1F-2A77-1A45-ED7E-120CBFBD541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1" creationId="{E5CB9505-877A-34EC-69BE-63E7C36B0F86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2" creationId="{A9F8C810-C453-80E5-BB82-F4D4A739ED8F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3" creationId="{E388B3E7-6590-8E8A-6898-E5C746155373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4" creationId="{5BF29986-EDC5-513F-B2D1-0D938B763129}"/>
          </ac:picMkLst>
        </pc:picChg>
        <pc:picChg chg="add del mod">
          <ac:chgData name="Thomas Froment" userId="4d47d833-7bbe-4dd6-859d-dcdc79e00258" providerId="ADAL" clId="{8DA678AF-9BD0-41FF-9336-98F8030914AB}" dt="2023-05-18T15:38:08.738" v="3585"/>
          <ac:picMkLst>
            <pc:docMk/>
            <pc:sldMk cId="3063646593" sldId="316"/>
            <ac:picMk id="35" creationId="{190B95F1-736A-0E71-F9C0-099F2C5A53C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8" creationId="{8545E07D-2D74-5A59-3A6C-994D59A94269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9" creationId="{F9106A69-B2F6-1E0A-A622-AA7E1F6F02B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0" creationId="{78F1D3CC-F9AE-F777-8E4C-C6CF9CF1D448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1" creationId="{85F8B235-4458-EF35-C5AC-79AFE0D9344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2" creationId="{F16596A9-B0E5-C610-B114-9AE38D41A04A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3" creationId="{64634943-FC5A-70A3-F6C0-D24305088AB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4" creationId="{21D882E2-71EA-0CA0-01F9-9E78FA3C2627}"/>
          </ac:picMkLst>
        </pc:picChg>
        <pc:picChg chg="add mod ord">
          <ac:chgData name="Thomas Froment" userId="4d47d833-7bbe-4dd6-859d-dcdc79e00258" providerId="ADAL" clId="{8DA678AF-9BD0-41FF-9336-98F8030914AB}" dt="2023-05-18T17:24:12.014" v="4715" actId="166"/>
          <ac:picMkLst>
            <pc:docMk/>
            <pc:sldMk cId="3063646593" sldId="316"/>
            <ac:picMk id="54" creationId="{328E3433-5FA5-B12B-9F37-FBE784D7E32C}"/>
          </ac:picMkLst>
        </pc:picChg>
        <pc:picChg chg="add del mod">
          <ac:chgData name="Thomas Froment" userId="4d47d833-7bbe-4dd6-859d-dcdc79e00258" providerId="ADAL" clId="{8DA678AF-9BD0-41FF-9336-98F8030914AB}" dt="2023-05-18T15:47:23.366" v="3794" actId="478"/>
          <ac:picMkLst>
            <pc:docMk/>
            <pc:sldMk cId="3063646593" sldId="316"/>
            <ac:picMk id="57" creationId="{6D416532-3039-DE00-30CC-7AA976174C22}"/>
          </ac:picMkLst>
        </pc:picChg>
        <pc:picChg chg="add mod">
          <ac:chgData name="Thomas Froment" userId="4d47d833-7bbe-4dd6-859d-dcdc79e00258" providerId="ADAL" clId="{8DA678AF-9BD0-41FF-9336-98F8030914AB}" dt="2023-05-18T16:17:17.987" v="4106" actId="1076"/>
          <ac:picMkLst>
            <pc:docMk/>
            <pc:sldMk cId="3063646593" sldId="316"/>
            <ac:picMk id="59" creationId="{4DA58BA3-DEB6-F934-A8C8-E29428E6B71D}"/>
          </ac:picMkLst>
        </pc:picChg>
      </pc:sldChg>
      <pc:sldChg chg="addSp delSp modSp add mod ord modAnim">
        <pc:chgData name="Thomas Froment" userId="4d47d833-7bbe-4dd6-859d-dcdc79e00258" providerId="ADAL" clId="{8DA678AF-9BD0-41FF-9336-98F8030914AB}" dt="2023-05-18T17:25:11.772" v="4727" actId="478"/>
        <pc:sldMkLst>
          <pc:docMk/>
          <pc:sldMk cId="3197479396" sldId="317"/>
        </pc:sldMkLst>
        <pc:spChg chg="add del mod">
          <ac:chgData name="Thomas Froment" userId="4d47d833-7bbe-4dd6-859d-dcdc79e00258" providerId="ADAL" clId="{8DA678AF-9BD0-41FF-9336-98F8030914AB}" dt="2023-05-18T17:25:11.772" v="4727" actId="478"/>
          <ac:spMkLst>
            <pc:docMk/>
            <pc:sldMk cId="3197479396" sldId="317"/>
            <ac:spMk id="2" creationId="{2BBD1E0E-BA61-438F-BE1D-91DFFEA90F66}"/>
          </ac:spMkLst>
        </pc:spChg>
        <pc:spChg chg="add del mod">
          <ac:chgData name="Thomas Froment" userId="4d47d833-7bbe-4dd6-859d-dcdc79e00258" providerId="ADAL" clId="{8DA678AF-9BD0-41FF-9336-98F8030914AB}" dt="2023-05-18T16:14:43.277" v="4015" actId="478"/>
          <ac:spMkLst>
            <pc:docMk/>
            <pc:sldMk cId="3197479396" sldId="317"/>
            <ac:spMk id="2" creationId="{740BE024-3349-0DD4-9570-49C3766A8DF6}"/>
          </ac:spMkLst>
        </pc:spChg>
        <pc:spChg chg="mod">
          <ac:chgData name="Thomas Froment" userId="4d47d833-7bbe-4dd6-859d-dcdc79e00258" providerId="ADAL" clId="{8DA678AF-9BD0-41FF-9336-98F8030914AB}" dt="2023-05-18T15:31:44.586" v="3562" actId="6549"/>
          <ac:spMkLst>
            <pc:docMk/>
            <pc:sldMk cId="3197479396" sldId="317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30:29.097" v="3546" actId="478"/>
          <ac:spMkLst>
            <pc:docMk/>
            <pc:sldMk cId="3197479396" sldId="317"/>
            <ac:spMk id="4" creationId="{4161E88F-46DB-8E52-D255-F7DF2B378CF7}"/>
          </ac:spMkLst>
        </pc:spChg>
        <pc:spChg chg="add mod">
          <ac:chgData name="Thomas Froment" userId="4d47d833-7bbe-4dd6-859d-dcdc79e00258" providerId="ADAL" clId="{8DA678AF-9BD0-41FF-9336-98F8030914AB}" dt="2023-05-18T17:23:29.525" v="4703" actId="20577"/>
          <ac:spMkLst>
            <pc:docMk/>
            <pc:sldMk cId="3197479396" sldId="317"/>
            <ac:spMk id="4" creationId="{8285E575-46AD-2A9A-9A65-634661393D7F}"/>
          </ac:spMkLst>
        </pc:spChg>
        <pc:spChg chg="mod">
          <ac:chgData name="Thomas Froment" userId="4d47d833-7bbe-4dd6-859d-dcdc79e00258" providerId="ADAL" clId="{8DA678AF-9BD0-41FF-9336-98F8030914AB}" dt="2023-05-18T16:15:55.965" v="4080" actId="1035"/>
          <ac:spMkLst>
            <pc:docMk/>
            <pc:sldMk cId="3197479396" sldId="317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7" creationId="{728CC38B-C18F-7E96-1A14-B17F8F679D7D}"/>
          </ac:spMkLst>
        </pc:spChg>
        <pc:spChg chg="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9" creationId="{3473FCAD-53F7-49E7-32B0-6FF9FE26BAF0}"/>
          </ac:spMkLst>
        </pc:spChg>
        <pc:spChg chg="add mod">
          <ac:chgData name="Thomas Froment" userId="4d47d833-7bbe-4dd6-859d-dcdc79e00258" providerId="ADAL" clId="{8DA678AF-9BD0-41FF-9336-98F8030914AB}" dt="2023-05-18T16:16:29.335" v="4105" actId="1076"/>
          <ac:spMkLst>
            <pc:docMk/>
            <pc:sldMk cId="3197479396" sldId="317"/>
            <ac:spMk id="10" creationId="{47705B41-6A45-38FF-BBBD-1D87580492F7}"/>
          </ac:spMkLst>
        </pc:spChg>
        <pc:spChg chg="mod">
          <ac:chgData name="Thomas Froment" userId="4d47d833-7bbe-4dd6-859d-dcdc79e00258" providerId="ADAL" clId="{8DA678AF-9BD0-41FF-9336-98F8030914AB}" dt="2023-05-18T16:16:11.653" v="4097" actId="1035"/>
          <ac:spMkLst>
            <pc:docMk/>
            <pc:sldMk cId="3197479396" sldId="317"/>
            <ac:spMk id="14" creationId="{A81E7920-07F6-55D7-F3EA-7E3852488158}"/>
          </ac:spMkLst>
        </pc:spChg>
        <pc:picChg chg="mod">
          <ac:chgData name="Thomas Froment" userId="4d47d833-7bbe-4dd6-859d-dcdc79e00258" providerId="ADAL" clId="{8DA678AF-9BD0-41FF-9336-98F8030914AB}" dt="2023-05-18T16:15:55.965" v="4080" actId="1035"/>
          <ac:picMkLst>
            <pc:docMk/>
            <pc:sldMk cId="3197479396" sldId="317"/>
            <ac:picMk id="5" creationId="{C023DE44-0D7B-993D-C2D9-67C4ECF8D2F9}"/>
          </ac:picMkLst>
        </pc:picChg>
        <pc:picChg chg="mod">
          <ac:chgData name="Thomas Froment" userId="4d47d833-7bbe-4dd6-859d-dcdc79e00258" providerId="ADAL" clId="{8DA678AF-9BD0-41FF-9336-98F8030914AB}" dt="2023-05-18T16:15:45.698" v="4054" actId="1035"/>
          <ac:picMkLst>
            <pc:docMk/>
            <pc:sldMk cId="3197479396" sldId="317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6:17:32.448" v="4111" actId="21"/>
          <ac:picMkLst>
            <pc:docMk/>
            <pc:sldMk cId="3197479396" sldId="317"/>
            <ac:picMk id="11" creationId="{273511B6-8F18-42CD-4C99-10CAA968EED7}"/>
          </ac:picMkLst>
        </pc:picChg>
        <pc:picChg chg="mod">
          <ac:chgData name="Thomas Froment" userId="4d47d833-7bbe-4dd6-859d-dcdc79e00258" providerId="ADAL" clId="{8DA678AF-9BD0-41FF-9336-98F8030914AB}" dt="2023-05-18T16:16:27.237" v="4104" actId="1076"/>
          <ac:picMkLst>
            <pc:docMk/>
            <pc:sldMk cId="3197479396" sldId="317"/>
            <ac:picMk id="13" creationId="{B174E572-FEA7-EDBF-BA4C-2CAEF989F292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5:51:32.030" v="3837" actId="1076"/>
        <pc:sldMkLst>
          <pc:docMk/>
          <pc:sldMk cId="655812086" sldId="318"/>
        </pc:sldMkLst>
        <pc:spChg chg="mod">
          <ac:chgData name="Thomas Froment" userId="4d47d833-7bbe-4dd6-859d-dcdc79e00258" providerId="ADAL" clId="{8DA678AF-9BD0-41FF-9336-98F8030914AB}" dt="2023-05-18T15:48:56.125" v="3810" actId="403"/>
          <ac:spMkLst>
            <pc:docMk/>
            <pc:sldMk cId="655812086" sldId="318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50:08.356" v="3826" actId="6549"/>
          <ac:spMkLst>
            <pc:docMk/>
            <pc:sldMk cId="655812086" sldId="318"/>
            <ac:spMk id="52" creationId="{F517A336-996D-75B0-5177-D948B36D0CA2}"/>
          </ac:spMkLst>
        </pc:spChg>
        <pc:spChg chg="del">
          <ac:chgData name="Thomas Froment" userId="4d47d833-7bbe-4dd6-859d-dcdc79e00258" providerId="ADAL" clId="{8DA678AF-9BD0-41FF-9336-98F8030914AB}" dt="2023-05-18T15:49:00.631" v="3812" actId="478"/>
          <ac:spMkLst>
            <pc:docMk/>
            <pc:sldMk cId="655812086" sldId="318"/>
            <ac:spMk id="55" creationId="{E6A5560F-D27D-3F31-D425-8123CD489082}"/>
          </ac:spMkLst>
        </pc:spChg>
        <pc:spChg chg="del mod">
          <ac:chgData name="Thomas Froment" userId="4d47d833-7bbe-4dd6-859d-dcdc79e00258" providerId="ADAL" clId="{8DA678AF-9BD0-41FF-9336-98F8030914AB}" dt="2023-05-18T15:49:01.703" v="3813" actId="478"/>
          <ac:spMkLst>
            <pc:docMk/>
            <pc:sldMk cId="655812086" sldId="318"/>
            <ac:spMk id="60" creationId="{DD9B62A7-6047-B9B2-92A8-747C67105AEF}"/>
          </ac:spMkLst>
        </pc:spChg>
        <pc:grpChg chg="del">
          <ac:chgData name="Thomas Froment" userId="4d47d833-7bbe-4dd6-859d-dcdc79e00258" providerId="ADAL" clId="{8DA678AF-9BD0-41FF-9336-98F8030914AB}" dt="2023-05-18T15:49:47.744" v="3816" actId="478"/>
          <ac:grpSpMkLst>
            <pc:docMk/>
            <pc:sldMk cId="655812086" sldId="318"/>
            <ac:grpSpMk id="36" creationId="{D11B8185-856F-C287-A5C3-7E127E4FFC4D}"/>
          </ac:grpSpMkLst>
        </pc:grpChg>
        <pc:picChg chg="add del">
          <ac:chgData name="Thomas Froment" userId="4d47d833-7bbe-4dd6-859d-dcdc79e00258" providerId="ADAL" clId="{8DA678AF-9BD0-41FF-9336-98F8030914AB}" dt="2023-05-18T15:49:55.295" v="3820" actId="22"/>
          <ac:picMkLst>
            <pc:docMk/>
            <pc:sldMk cId="655812086" sldId="318"/>
            <ac:picMk id="4" creationId="{AA6D4209-9E06-2DFD-0957-B8E0F816AAAF}"/>
          </ac:picMkLst>
        </pc:picChg>
        <pc:picChg chg="add del">
          <ac:chgData name="Thomas Froment" userId="4d47d833-7bbe-4dd6-859d-dcdc79e00258" providerId="ADAL" clId="{8DA678AF-9BD0-41FF-9336-98F8030914AB}" dt="2023-05-18T15:50:03.505" v="3824" actId="22"/>
          <ac:picMkLst>
            <pc:docMk/>
            <pc:sldMk cId="655812086" sldId="318"/>
            <ac:picMk id="6" creationId="{A95C3FA6-79D5-A045-A529-6CB85D1F3A01}"/>
          </ac:picMkLst>
        </pc:picChg>
        <pc:picChg chg="add mod">
          <ac:chgData name="Thomas Froment" userId="4d47d833-7bbe-4dd6-859d-dcdc79e00258" providerId="ADAL" clId="{8DA678AF-9BD0-41FF-9336-98F8030914AB}" dt="2023-05-18T15:51:21.378" v="3833" actId="1076"/>
          <ac:picMkLst>
            <pc:docMk/>
            <pc:sldMk cId="655812086" sldId="318"/>
            <ac:picMk id="8" creationId="{956767B6-31D5-430C-5799-7841CDFF0930}"/>
          </ac:picMkLst>
        </pc:picChg>
        <pc:picChg chg="add mod">
          <ac:chgData name="Thomas Froment" userId="4d47d833-7bbe-4dd6-859d-dcdc79e00258" providerId="ADAL" clId="{8DA678AF-9BD0-41FF-9336-98F8030914AB}" dt="2023-05-18T15:51:32.030" v="3837" actId="1076"/>
          <ac:picMkLst>
            <pc:docMk/>
            <pc:sldMk cId="655812086" sldId="318"/>
            <ac:picMk id="10" creationId="{91FE500B-76B8-6E0B-D4ED-0620D025147D}"/>
          </ac:picMkLst>
        </pc:picChg>
        <pc:picChg chg="del">
          <ac:chgData name="Thomas Froment" userId="4d47d833-7bbe-4dd6-859d-dcdc79e00258" providerId="ADAL" clId="{8DA678AF-9BD0-41FF-9336-98F8030914AB}" dt="2023-05-18T15:49:03.183" v="3815" actId="478"/>
          <ac:picMkLst>
            <pc:docMk/>
            <pc:sldMk cId="655812086" sldId="318"/>
            <ac:picMk id="54" creationId="{328E3433-5FA5-B12B-9F37-FBE784D7E32C}"/>
          </ac:picMkLst>
        </pc:picChg>
        <pc:picChg chg="del">
          <ac:chgData name="Thomas Froment" userId="4d47d833-7bbe-4dd6-859d-dcdc79e00258" providerId="ADAL" clId="{8DA678AF-9BD0-41FF-9336-98F8030914AB}" dt="2023-05-18T15:49:02.342" v="3814" actId="478"/>
          <ac:picMkLst>
            <pc:docMk/>
            <pc:sldMk cId="655812086" sldId="318"/>
            <ac:picMk id="59" creationId="{4DA58BA3-DEB6-F934-A8C8-E29428E6B71D}"/>
          </ac:picMkLst>
        </pc:picChg>
      </pc:sldChg>
      <pc:sldChg chg="modSp add del mod ord">
        <pc:chgData name="Thomas Froment" userId="4d47d833-7bbe-4dd6-859d-dcdc79e00258" providerId="ADAL" clId="{8DA678AF-9BD0-41FF-9336-98F8030914AB}" dt="2023-05-18T15:31:56.430" v="3565" actId="47"/>
        <pc:sldMkLst>
          <pc:docMk/>
          <pc:sldMk cId="2138422388" sldId="318"/>
        </pc:sldMkLst>
        <pc:spChg chg="mod">
          <ac:chgData name="Thomas Froment" userId="4d47d833-7bbe-4dd6-859d-dcdc79e00258" providerId="ADAL" clId="{8DA678AF-9BD0-41FF-9336-98F8030914AB}" dt="2023-05-18T15:31:09.803" v="3552" actId="21"/>
          <ac:spMkLst>
            <pc:docMk/>
            <pc:sldMk cId="2138422388" sldId="318"/>
            <ac:spMk id="3" creationId="{AAAE48ED-CD0C-48EA-6118-D4C9CF53BED4}"/>
          </ac:spMkLst>
        </pc:spChg>
      </pc:sldChg>
      <pc:sldChg chg="addSp delSp modSp add mod">
        <pc:chgData name="Thomas Froment" userId="4d47d833-7bbe-4dd6-859d-dcdc79e00258" providerId="ADAL" clId="{8DA678AF-9BD0-41FF-9336-98F8030914AB}" dt="2023-05-20T13:31:35.154" v="5385" actId="313"/>
        <pc:sldMkLst>
          <pc:docMk/>
          <pc:sldMk cId="4288321203" sldId="319"/>
        </pc:sldMkLst>
        <pc:spChg chg="mod">
          <ac:chgData name="Thomas Froment" userId="4d47d833-7bbe-4dd6-859d-dcdc79e00258" providerId="ADAL" clId="{8DA678AF-9BD0-41FF-9336-98F8030914AB}" dt="2023-05-18T15:52:01.999" v="3864" actId="20577"/>
          <ac:spMkLst>
            <pc:docMk/>
            <pc:sldMk cId="4288321203" sldId="319"/>
            <ac:spMk id="3" creationId="{AAAE48ED-CD0C-48EA-6118-D4C9CF53BED4}"/>
          </ac:spMkLst>
        </pc:spChg>
        <pc:spChg chg="add del">
          <ac:chgData name="Thomas Froment" userId="4d47d833-7bbe-4dd6-859d-dcdc79e00258" providerId="ADAL" clId="{8DA678AF-9BD0-41FF-9336-98F8030914AB}" dt="2023-05-18T15:53:08.763" v="3869" actId="22"/>
          <ac:spMkLst>
            <pc:docMk/>
            <pc:sldMk cId="4288321203" sldId="319"/>
            <ac:spMk id="4" creationId="{A5B7A273-925B-ADB5-D5E7-F1167A1B02CC}"/>
          </ac:spMkLst>
        </pc:spChg>
        <pc:spChg chg="add mod">
          <ac:chgData name="Thomas Froment" userId="4d47d833-7bbe-4dd6-859d-dcdc79e00258" providerId="ADAL" clId="{8DA678AF-9BD0-41FF-9336-98F8030914AB}" dt="2023-05-20T13:31:35.154" v="5385" actId="313"/>
          <ac:spMkLst>
            <pc:docMk/>
            <pc:sldMk cId="4288321203" sldId="319"/>
            <ac:spMk id="5" creationId="{B5B07027-D4F8-9A33-B8C5-4FB86618686E}"/>
          </ac:spMkLst>
        </pc:spChg>
        <pc:spChg chg="add del mod">
          <ac:chgData name="Thomas Froment" userId="4d47d833-7bbe-4dd6-859d-dcdc79e00258" providerId="ADAL" clId="{8DA678AF-9BD0-41FF-9336-98F8030914AB}" dt="2023-05-18T15:53:21.209" v="3873"/>
          <ac:spMkLst>
            <pc:docMk/>
            <pc:sldMk cId="4288321203" sldId="319"/>
            <ac:spMk id="6" creationId="{895143DF-07D0-7BAF-5E86-A7AFCBFEBEEA}"/>
          </ac:spMkLst>
        </pc:spChg>
        <pc:spChg chg="add del">
          <ac:chgData name="Thomas Froment" userId="4d47d833-7bbe-4dd6-859d-dcdc79e00258" providerId="ADAL" clId="{8DA678AF-9BD0-41FF-9336-98F8030914AB}" dt="2023-05-18T15:53:31.626" v="3878"/>
          <ac:spMkLst>
            <pc:docMk/>
            <pc:sldMk cId="4288321203" sldId="319"/>
            <ac:spMk id="7" creationId="{511427CD-9570-42A2-D291-E8AC4B200440}"/>
          </ac:spMkLst>
        </pc:spChg>
        <pc:spChg chg="add del mod">
          <ac:chgData name="Thomas Froment" userId="4d47d833-7bbe-4dd6-859d-dcdc79e00258" providerId="ADAL" clId="{8DA678AF-9BD0-41FF-9336-98F8030914AB}" dt="2023-05-18T15:53:31.162" v="3877"/>
          <ac:spMkLst>
            <pc:docMk/>
            <pc:sldMk cId="4288321203" sldId="319"/>
            <ac:spMk id="9" creationId="{C1C42115-B09C-3439-35F1-3C185DD1ACB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2" creationId="{4FB417DD-18A2-9C91-1BA6-9347A1FBBC60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3" creationId="{76453D66-32EE-215E-7C42-86D721E3802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4" creationId="{D55EEDFA-6D4F-3589-59E3-E3B456B0B4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5" creationId="{25EC3479-2810-5A3F-8883-0424A560BCDE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6" creationId="{A76E3DC3-4676-E922-4DE4-6D6B2FB97218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7" creationId="{16B1FA6A-811A-1426-0112-8881152AFD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8" creationId="{1DC75920-709B-0468-5DE3-9E1122CA27CF}"/>
          </ac:spMkLst>
        </pc:spChg>
        <pc:grpChg chg="add mod">
          <ac:chgData name="Thomas Froment" userId="4d47d833-7bbe-4dd6-859d-dcdc79e00258" providerId="ADAL" clId="{8DA678AF-9BD0-41FF-9336-98F8030914AB}" dt="2023-05-18T15:58:27.676" v="3976" actId="1076"/>
          <ac:grpSpMkLst>
            <pc:docMk/>
            <pc:sldMk cId="4288321203" sldId="319"/>
            <ac:grpSpMk id="13" creationId="{06EDDB76-5DAC-AEE1-385A-F2176A263D90}"/>
          </ac:grpSpMkLst>
        </pc:grpChg>
        <pc:grpChg chg="mod">
          <ac:chgData name="Thomas Froment" userId="4d47d833-7bbe-4dd6-859d-dcdc79e00258" providerId="ADAL" clId="{8DA678AF-9BD0-41FF-9336-98F8030914AB}" dt="2023-05-18T15:58:24.918" v="3975"/>
          <ac:grpSpMkLst>
            <pc:docMk/>
            <pc:sldMk cId="4288321203" sldId="319"/>
            <ac:grpSpMk id="14" creationId="{FC600E9B-A532-2C26-FBFC-A7CFA837ED0B}"/>
          </ac:grpSpMkLst>
        </pc:grpChg>
        <pc:picChg chg="del">
          <ac:chgData name="Thomas Froment" userId="4d47d833-7bbe-4dd6-859d-dcdc79e00258" providerId="ADAL" clId="{8DA678AF-9BD0-41FF-9336-98F8030914AB}" dt="2023-05-18T15:52:07.087" v="3865" actId="478"/>
          <ac:picMkLst>
            <pc:docMk/>
            <pc:sldMk cId="4288321203" sldId="319"/>
            <ac:picMk id="8" creationId="{956767B6-31D5-430C-5799-7841CDFF0930}"/>
          </ac:picMkLst>
        </pc:picChg>
        <pc:picChg chg="del">
          <ac:chgData name="Thomas Froment" userId="4d47d833-7bbe-4dd6-859d-dcdc79e00258" providerId="ADAL" clId="{8DA678AF-9BD0-41FF-9336-98F8030914AB}" dt="2023-05-18T15:52:08.550" v="3866" actId="478"/>
          <ac:picMkLst>
            <pc:docMk/>
            <pc:sldMk cId="4288321203" sldId="319"/>
            <ac:picMk id="10" creationId="{91FE500B-76B8-6E0B-D4ED-0620D025147D}"/>
          </ac:picMkLst>
        </pc:picChg>
        <pc:picChg chg="add mod">
          <ac:chgData name="Thomas Froment" userId="4d47d833-7bbe-4dd6-859d-dcdc79e00258" providerId="ADAL" clId="{8DA678AF-9BD0-41FF-9336-98F8030914AB}" dt="2023-05-18T16:18:05.009" v="4117" actId="1076"/>
          <ac:picMkLst>
            <pc:docMk/>
            <pc:sldMk cId="4288321203" sldId="319"/>
            <ac:picMk id="12" creationId="{8A9D3F94-A008-0CC6-50E9-BFA728B052E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5" creationId="{AE9FD99F-E27B-5601-71F0-BDB672CA3021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6" creationId="{5896B33F-589E-F508-53BC-0792F4364BCC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7" creationId="{6840D0A4-358D-A7BF-94DC-D7911B91200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8" creationId="{943EFC45-8E2E-7827-9AA5-78A29E90133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9" creationId="{F05253F7-EC7B-1F30-C547-3454D7B53F1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0" creationId="{DA08D9A4-009E-F90C-8EFD-395A4FA221CB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1" creationId="{0F7BBF13-A480-0DDD-7CF6-904D1A53215B}"/>
          </ac:picMkLst>
        </pc:picChg>
        <pc:picChg chg="add del mod">
          <ac:chgData name="Thomas Froment" userId="4d47d833-7bbe-4dd6-859d-dcdc79e00258" providerId="ADAL" clId="{8DA678AF-9BD0-41FF-9336-98F8030914AB}" dt="2023-05-18T15:59:11.381" v="3979" actId="478"/>
          <ac:picMkLst>
            <pc:docMk/>
            <pc:sldMk cId="4288321203" sldId="319"/>
            <ac:picMk id="30" creationId="{DC6F56DB-33D0-1F41-CDA7-64F3541BE2C8}"/>
          </ac:picMkLst>
        </pc:picChg>
        <pc:picChg chg="add mod">
          <ac:chgData name="Thomas Froment" userId="4d47d833-7bbe-4dd6-859d-dcdc79e00258" providerId="ADAL" clId="{8DA678AF-9BD0-41FF-9336-98F8030914AB}" dt="2023-05-18T16:19:38.465" v="4144" actId="14100"/>
          <ac:picMkLst>
            <pc:docMk/>
            <pc:sldMk cId="4288321203" sldId="319"/>
            <ac:picMk id="32" creationId="{E9E0A254-390A-CC02-D5DE-BA0FFC02C8FF}"/>
          </ac:picMkLst>
        </pc:picChg>
        <pc:picChg chg="add mod">
          <ac:chgData name="Thomas Froment" userId="4d47d833-7bbe-4dd6-859d-dcdc79e00258" providerId="ADAL" clId="{8DA678AF-9BD0-41FF-9336-98F8030914AB}" dt="2023-05-18T16:18:06.945" v="4118" actId="1076"/>
          <ac:picMkLst>
            <pc:docMk/>
            <pc:sldMk cId="4288321203" sldId="319"/>
            <ac:picMk id="34" creationId="{50BAD471-B94F-0F13-FB4D-3D506141CFAC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3T08:17:43.804" v="5667"/>
        <pc:sldMkLst>
          <pc:docMk/>
          <pc:sldMk cId="2807555992" sldId="320"/>
        </pc:sldMkLst>
        <pc:spChg chg="add mod">
          <ac:chgData name="Thomas Froment" userId="4d47d833-7bbe-4dd6-859d-dcdc79e00258" providerId="ADAL" clId="{8DA678AF-9BD0-41FF-9336-98F8030914AB}" dt="2023-05-23T08:17:43.804" v="5667"/>
          <ac:spMkLst>
            <pc:docMk/>
            <pc:sldMk cId="2807555992" sldId="320"/>
            <ac:spMk id="2" creationId="{4CDD440C-DF1C-2EF9-BCB9-8F83A016135E}"/>
          </ac:spMkLst>
        </pc:spChg>
        <pc:spChg chg="add del mod">
          <ac:chgData name="Thomas Froment" userId="4d47d833-7bbe-4dd6-859d-dcdc79e00258" providerId="ADAL" clId="{8DA678AF-9BD0-41FF-9336-98F8030914AB}" dt="2023-05-23T08:05:22.727" v="5664" actId="478"/>
          <ac:spMkLst>
            <pc:docMk/>
            <pc:sldMk cId="2807555992" sldId="320"/>
            <ac:spMk id="2" creationId="{9055D1C9-C0F6-F2F9-D6A8-1257C3EC978D}"/>
          </ac:spMkLst>
        </pc:spChg>
        <pc:spChg chg="add del mod">
          <ac:chgData name="Thomas Froment" userId="4d47d833-7bbe-4dd6-859d-dcdc79e00258" providerId="ADAL" clId="{8DA678AF-9BD0-41FF-9336-98F8030914AB}" dt="2023-05-18T16:32:49.155" v="4269" actId="478"/>
          <ac:spMkLst>
            <pc:docMk/>
            <pc:sldMk cId="2807555992" sldId="320"/>
            <ac:spMk id="2" creationId="{D0EF4723-6F14-139F-D026-46CBF077E73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3" creationId="{0D7B7998-424F-4D69-624A-B11304BD57DF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4" creationId="{3F6B4CE2-799C-8179-75F1-14638D9B536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5" creationId="{8D285CB5-F4C2-1680-94C6-29EE2EEA2457}"/>
          </ac:spMkLst>
        </pc:spChg>
        <pc:spChg chg="add del mod">
          <ac:chgData name="Thomas Froment" userId="4d47d833-7bbe-4dd6-859d-dcdc79e00258" providerId="ADAL" clId="{8DA678AF-9BD0-41FF-9336-98F8030914AB}" dt="2023-05-18T16:32:41.515" v="4266" actId="478"/>
          <ac:spMkLst>
            <pc:docMk/>
            <pc:sldMk cId="2807555992" sldId="320"/>
            <ac:spMk id="6" creationId="{B9203329-84CA-DF4B-23E4-5FADD5B239FB}"/>
          </ac:spMkLst>
        </pc:spChg>
        <pc:spChg chg="add del mod">
          <ac:chgData name="Thomas Froment" userId="4d47d833-7bbe-4dd6-859d-dcdc79e00258" providerId="ADAL" clId="{8DA678AF-9BD0-41FF-9336-98F8030914AB}" dt="2023-05-18T17:13:56.030" v="4602" actId="478"/>
          <ac:spMkLst>
            <pc:docMk/>
            <pc:sldMk cId="2807555992" sldId="320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1:52.082" v="4451" actId="22"/>
          <ac:picMkLst>
            <pc:docMk/>
            <pc:sldMk cId="2807555992" sldId="320"/>
            <ac:picMk id="9" creationId="{3A1C4D8F-C1D6-E6F0-63E3-AFAA5ED54BA5}"/>
          </ac:picMkLst>
        </pc:picChg>
        <pc:picChg chg="add del ord">
          <ac:chgData name="Thomas Froment" userId="4d47d833-7bbe-4dd6-859d-dcdc79e00258" providerId="ADAL" clId="{8DA678AF-9BD0-41FF-9336-98F8030914AB}" dt="2023-05-18T16:53:06.895" v="4519" actId="21"/>
          <ac:picMkLst>
            <pc:docMk/>
            <pc:sldMk cId="2807555992" sldId="320"/>
            <ac:picMk id="11" creationId="{FF8C65F9-796D-1B01-F35C-9B5FEA2B4D90}"/>
          </ac:picMkLst>
        </pc:picChg>
        <pc:picChg chg="add del">
          <ac:chgData name="Thomas Froment" userId="4d47d833-7bbe-4dd6-859d-dcdc79e00258" providerId="ADAL" clId="{8DA678AF-9BD0-41FF-9336-98F8030914AB}" dt="2023-05-18T16:53:36.104" v="4521" actId="22"/>
          <ac:picMkLst>
            <pc:docMk/>
            <pc:sldMk cId="2807555992" sldId="320"/>
            <ac:picMk id="13" creationId="{51A184CE-AA67-BB58-8361-CCFD260512E6}"/>
          </ac:picMkLst>
        </pc:picChg>
        <pc:picChg chg="add mod ord">
          <ac:chgData name="Thomas Froment" userId="4d47d833-7bbe-4dd6-859d-dcdc79e00258" providerId="ADAL" clId="{8DA678AF-9BD0-41FF-9336-98F8030914AB}" dt="2023-05-18T16:54:20.562" v="4529" actId="1076"/>
          <ac:picMkLst>
            <pc:docMk/>
            <pc:sldMk cId="2807555992" sldId="320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03260568" sldId="321"/>
        </pc:sldMkLst>
        <pc:spChg chg="add del mod">
          <ac:chgData name="Thomas Froment" userId="4d47d833-7bbe-4dd6-859d-dcdc79e00258" providerId="ADAL" clId="{8DA678AF-9BD0-41FF-9336-98F8030914AB}" dt="2023-05-18T17:14:05.718" v="4605" actId="478"/>
          <ac:spMkLst>
            <pc:docMk/>
            <pc:sldMk cId="3203260568" sldId="321"/>
            <ac:spMk id="2" creationId="{A88BB54E-E5DA-98AD-AFEC-B1155E2BF635}"/>
          </ac:spMkLst>
        </pc:spChg>
        <pc:spChg chg="add mod">
          <ac:chgData name="Thomas Froment" userId="4d47d833-7bbe-4dd6-859d-dcdc79e00258" providerId="ADAL" clId="{8DA678AF-9BD0-41FF-9336-98F8030914AB}" dt="2023-05-18T17:14:06.098" v="4606"/>
          <ac:spMkLst>
            <pc:docMk/>
            <pc:sldMk cId="3203260568" sldId="321"/>
            <ac:spMk id="6" creationId="{74A63FBD-9B1D-5420-944B-0CC6A4CB00AE}"/>
          </ac:spMkLst>
        </pc:spChg>
        <pc:spChg chg="del">
          <ac:chgData name="Thomas Froment" userId="4d47d833-7bbe-4dd6-859d-dcdc79e00258" providerId="ADAL" clId="{8DA678AF-9BD0-41FF-9336-98F8030914AB}" dt="2023-05-18T16:55:58.184" v="4532" actId="478"/>
          <ac:spMkLst>
            <pc:docMk/>
            <pc:sldMk cId="3203260568" sldId="321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5:59.992" v="4534" actId="22"/>
          <ac:picMkLst>
            <pc:docMk/>
            <pc:sldMk cId="3203260568" sldId="321"/>
            <ac:picMk id="6" creationId="{0C73F4F2-1B9F-8958-2BF7-B4C74E4E80FA}"/>
          </ac:picMkLst>
        </pc:picChg>
        <pc:picChg chg="add mod">
          <ac:chgData name="Thomas Froment" userId="4d47d833-7bbe-4dd6-859d-dcdc79e00258" providerId="ADAL" clId="{8DA678AF-9BD0-41FF-9336-98F8030914AB}" dt="2023-05-18T16:56:07.697" v="4538" actId="14100"/>
          <ac:picMkLst>
            <pc:docMk/>
            <pc:sldMk cId="3203260568" sldId="321"/>
            <ac:picMk id="9" creationId="{FDAC261D-8E26-6148-5702-53630493061B}"/>
          </ac:picMkLst>
        </pc:picChg>
        <pc:picChg chg="del">
          <ac:chgData name="Thomas Froment" userId="4d47d833-7bbe-4dd6-859d-dcdc79e00258" providerId="ADAL" clId="{8DA678AF-9BD0-41FF-9336-98F8030914AB}" dt="2023-05-18T16:54:35.329" v="4531" actId="478"/>
          <ac:picMkLst>
            <pc:docMk/>
            <pc:sldMk cId="3203260568" sldId="321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72808412" sldId="322"/>
        </pc:sldMkLst>
        <pc:spChg chg="add del mod">
          <ac:chgData name="Thomas Froment" userId="4d47d833-7bbe-4dd6-859d-dcdc79e00258" providerId="ADAL" clId="{8DA678AF-9BD0-41FF-9336-98F8030914AB}" dt="2023-05-18T17:14:10.214" v="4607" actId="478"/>
          <ac:spMkLst>
            <pc:docMk/>
            <pc:sldMk cId="2072808412" sldId="322"/>
            <ac:spMk id="2" creationId="{BB786309-CE6F-3325-415B-ADD46548B61E}"/>
          </ac:spMkLst>
        </pc:spChg>
        <pc:spChg chg="add mod">
          <ac:chgData name="Thomas Froment" userId="4d47d833-7bbe-4dd6-859d-dcdc79e00258" providerId="ADAL" clId="{8DA678AF-9BD0-41FF-9336-98F8030914AB}" dt="2023-05-18T17:14:10.522" v="4608"/>
          <ac:spMkLst>
            <pc:docMk/>
            <pc:sldMk cId="2072808412" sldId="322"/>
            <ac:spMk id="7" creationId="{173E1997-211D-92F5-757A-3CCD712BE68B}"/>
          </ac:spMkLst>
        </pc:spChg>
        <pc:picChg chg="add mod">
          <ac:chgData name="Thomas Froment" userId="4d47d833-7bbe-4dd6-859d-dcdc79e00258" providerId="ADAL" clId="{8DA678AF-9BD0-41FF-9336-98F8030914AB}" dt="2023-05-18T16:57:12.537" v="4551" actId="1076"/>
          <ac:picMkLst>
            <pc:docMk/>
            <pc:sldMk cId="2072808412" sldId="322"/>
            <ac:picMk id="6" creationId="{FFCE9E7E-321B-8352-C213-7C7EE102C743}"/>
          </ac:picMkLst>
        </pc:picChg>
        <pc:picChg chg="del">
          <ac:chgData name="Thomas Froment" userId="4d47d833-7bbe-4dd6-859d-dcdc79e00258" providerId="ADAL" clId="{8DA678AF-9BD0-41FF-9336-98F8030914AB}" dt="2023-05-18T16:56:47.824" v="4540" actId="478"/>
          <ac:picMkLst>
            <pc:docMk/>
            <pc:sldMk cId="2072808412" sldId="322"/>
            <ac:picMk id="9" creationId="{FDAC261D-8E26-6148-5702-53630493061B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3T08:17:40.597" v="5666"/>
        <pc:sldMkLst>
          <pc:docMk/>
          <pc:sldMk cId="411800202" sldId="323"/>
        </pc:sldMkLst>
        <pc:spChg chg="add mod">
          <ac:chgData name="Thomas Froment" userId="4d47d833-7bbe-4dd6-859d-dcdc79e00258" providerId="ADAL" clId="{8DA678AF-9BD0-41FF-9336-98F8030914AB}" dt="2023-05-23T08:17:40.597" v="5666"/>
          <ac:spMkLst>
            <pc:docMk/>
            <pc:sldMk cId="411800202" sldId="323"/>
            <ac:spMk id="2" creationId="{03ABFB3E-EE5D-14CA-5312-DDBD630EEDBC}"/>
          </ac:spMkLst>
        </pc:spChg>
        <pc:spChg chg="add del mod">
          <ac:chgData name="Thomas Froment" userId="4d47d833-7bbe-4dd6-859d-dcdc79e00258" providerId="ADAL" clId="{8DA678AF-9BD0-41FF-9336-98F8030914AB}" dt="2023-05-23T08:05:51.209" v="5665" actId="478"/>
          <ac:spMkLst>
            <pc:docMk/>
            <pc:sldMk cId="411800202" sldId="323"/>
            <ac:spMk id="2" creationId="{8C459D46-BCD8-B335-356D-C804BC0ADFEF}"/>
          </ac:spMkLst>
        </pc:spChg>
        <pc:picChg chg="add mod">
          <ac:chgData name="Thomas Froment" userId="4d47d833-7bbe-4dd6-859d-dcdc79e00258" providerId="ADAL" clId="{8DA678AF-9BD0-41FF-9336-98F8030914AB}" dt="2023-05-18T16:59:53.894" v="4555" actId="14100"/>
          <ac:picMkLst>
            <pc:docMk/>
            <pc:sldMk cId="411800202" sldId="323"/>
            <ac:picMk id="6" creationId="{6776036D-B22B-5915-6A84-CA15A5A7243E}"/>
          </ac:picMkLst>
        </pc:picChg>
        <pc:picChg chg="add del">
          <ac:chgData name="Thomas Froment" userId="4d47d833-7bbe-4dd6-859d-dcdc79e00258" providerId="ADAL" clId="{8DA678AF-9BD0-41FF-9336-98F8030914AB}" dt="2023-05-20T12:44:27.225" v="4943" actId="22"/>
          <ac:picMkLst>
            <pc:docMk/>
            <pc:sldMk cId="411800202" sldId="323"/>
            <ac:picMk id="8" creationId="{26DC1CF7-0551-0458-B19F-BD4D1689D17A}"/>
          </ac:picMkLst>
        </pc:picChg>
      </pc:sldChg>
      <pc:sldChg chg="add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812271698" sldId="324"/>
        </pc:sldMkLst>
        <pc:spChg chg="add mod">
          <ac:chgData name="Thomas Froment" userId="4d47d833-7bbe-4dd6-859d-dcdc79e00258" providerId="ADAL" clId="{8DA678AF-9BD0-41FF-9336-98F8030914AB}" dt="2023-05-18T17:14:17.467" v="4610"/>
          <ac:spMkLst>
            <pc:docMk/>
            <pc:sldMk cId="1812271698" sldId="324"/>
            <ac:spMk id="2" creationId="{EEFB11CD-031E-F669-7962-2EB4C1876A8F}"/>
          </ac:spMkLst>
        </pc:spChg>
        <pc:picChg chg="add mod">
          <ac:chgData name="Thomas Froment" userId="4d47d833-7bbe-4dd6-859d-dcdc79e00258" providerId="ADAL" clId="{8DA678AF-9BD0-41FF-9336-98F8030914AB}" dt="2023-05-18T17:03:42.356" v="4558" actId="1076"/>
          <ac:picMkLst>
            <pc:docMk/>
            <pc:sldMk cId="1812271698" sldId="324"/>
            <ac:picMk id="6" creationId="{756A6BBC-31CC-DD76-06FF-F5C80EDB0EF0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847740686" sldId="325"/>
        </pc:sldMkLst>
        <pc:spChg chg="add mod">
          <ac:chgData name="Thomas Froment" userId="4d47d833-7bbe-4dd6-859d-dcdc79e00258" providerId="ADAL" clId="{8DA678AF-9BD0-41FF-9336-98F8030914AB}" dt="2023-05-18T17:14:19.954" v="4611"/>
          <ac:spMkLst>
            <pc:docMk/>
            <pc:sldMk cId="2847740686" sldId="325"/>
            <ac:spMk id="2" creationId="{3E44672F-8F57-1E57-E5CC-303A1384D18B}"/>
          </ac:spMkLst>
        </pc:spChg>
        <pc:picChg chg="add del">
          <ac:chgData name="Thomas Froment" userId="4d47d833-7bbe-4dd6-859d-dcdc79e00258" providerId="ADAL" clId="{8DA678AF-9BD0-41FF-9336-98F8030914AB}" dt="2023-05-18T17:04:29.623" v="4560" actId="22"/>
          <ac:picMkLst>
            <pc:docMk/>
            <pc:sldMk cId="2847740686" sldId="325"/>
            <ac:picMk id="6" creationId="{A72B025C-6E94-A6AC-2A3F-A3C6E4B49B75}"/>
          </ac:picMkLst>
        </pc:picChg>
        <pc:picChg chg="add mod">
          <ac:chgData name="Thomas Froment" userId="4d47d833-7bbe-4dd6-859d-dcdc79e00258" providerId="ADAL" clId="{8DA678AF-9BD0-41FF-9336-98F8030914AB}" dt="2023-05-18T17:04:34.486" v="4563" actId="1076"/>
          <ac:picMkLst>
            <pc:docMk/>
            <pc:sldMk cId="2847740686" sldId="325"/>
            <ac:picMk id="8" creationId="{0863C66C-7EBC-7FC3-28AE-F3D0C43BD53F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22587013" sldId="326"/>
        </pc:sldMkLst>
        <pc:spChg chg="add del mod">
          <ac:chgData name="Thomas Froment" userId="4d47d833-7bbe-4dd6-859d-dcdc79e00258" providerId="ADAL" clId="{8DA678AF-9BD0-41FF-9336-98F8030914AB}" dt="2023-05-18T17:43:13.028" v="4851"/>
          <ac:spMkLst>
            <pc:docMk/>
            <pc:sldMk cId="3222587013" sldId="326"/>
            <ac:spMk id="2" creationId="{0955454F-B564-93BF-83A2-B5AB1695490D}"/>
          </ac:spMkLst>
        </pc:spChg>
        <pc:spChg chg="add mod">
          <ac:chgData name="Thomas Froment" userId="4d47d833-7bbe-4dd6-859d-dcdc79e00258" providerId="ADAL" clId="{8DA678AF-9BD0-41FF-9336-98F8030914AB}" dt="2023-05-18T17:43:19.792" v="4852"/>
          <ac:spMkLst>
            <pc:docMk/>
            <pc:sldMk cId="3222587013" sldId="326"/>
            <ac:spMk id="6" creationId="{FD99745D-3083-55AE-DFFF-1860D8B52B57}"/>
          </ac:spMkLst>
        </pc:spChg>
        <pc:picChg chg="add del">
          <ac:chgData name="Thomas Froment" userId="4d47d833-7bbe-4dd6-859d-dcdc79e00258" providerId="ADAL" clId="{8DA678AF-9BD0-41FF-9336-98F8030914AB}" dt="2023-05-18T17:06:13.351" v="4565" actId="22"/>
          <ac:picMkLst>
            <pc:docMk/>
            <pc:sldMk cId="3222587013" sldId="326"/>
            <ac:picMk id="6" creationId="{6EB158E1-6328-A0C0-0C0E-3288D7B500D4}"/>
          </ac:picMkLst>
        </pc:picChg>
        <pc:picChg chg="add mod">
          <ac:chgData name="Thomas Froment" userId="4d47d833-7bbe-4dd6-859d-dcdc79e00258" providerId="ADAL" clId="{8DA678AF-9BD0-41FF-9336-98F8030914AB}" dt="2023-05-18T17:06:19.081" v="4568" actId="1076"/>
          <ac:picMkLst>
            <pc:docMk/>
            <pc:sldMk cId="3222587013" sldId="326"/>
            <ac:picMk id="8" creationId="{0972BC49-8873-4003-E06C-6006786E2269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237094373" sldId="327"/>
        </pc:sldMkLst>
        <pc:spChg chg="add mod">
          <ac:chgData name="Thomas Froment" userId="4d47d833-7bbe-4dd6-859d-dcdc79e00258" providerId="ADAL" clId="{8DA678AF-9BD0-41FF-9336-98F8030914AB}" dt="2023-05-18T17:14:21.708" v="4612"/>
          <ac:spMkLst>
            <pc:docMk/>
            <pc:sldMk cId="2237094373" sldId="327"/>
            <ac:spMk id="2" creationId="{7F21333B-5C24-0012-98D0-D693C0EB04B1}"/>
          </ac:spMkLst>
        </pc:spChg>
        <pc:picChg chg="add del">
          <ac:chgData name="Thomas Froment" userId="4d47d833-7bbe-4dd6-859d-dcdc79e00258" providerId="ADAL" clId="{8DA678AF-9BD0-41FF-9336-98F8030914AB}" dt="2023-05-18T17:06:59.943" v="4570" actId="22"/>
          <ac:picMkLst>
            <pc:docMk/>
            <pc:sldMk cId="2237094373" sldId="327"/>
            <ac:picMk id="6" creationId="{C7082EDA-9B7A-034A-8E5B-31599C1A5D4E}"/>
          </ac:picMkLst>
        </pc:picChg>
        <pc:picChg chg="add mod">
          <ac:chgData name="Thomas Froment" userId="4d47d833-7bbe-4dd6-859d-dcdc79e00258" providerId="ADAL" clId="{8DA678AF-9BD0-41FF-9336-98F8030914AB}" dt="2023-05-18T17:07:04.873" v="4573" actId="1076"/>
          <ac:picMkLst>
            <pc:docMk/>
            <pc:sldMk cId="2237094373" sldId="327"/>
            <ac:picMk id="8" creationId="{616A4CEC-D098-EF2B-9BF7-610B7EBC6356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894304875" sldId="328"/>
        </pc:sldMkLst>
        <pc:spChg chg="add mod">
          <ac:chgData name="Thomas Froment" userId="4d47d833-7bbe-4dd6-859d-dcdc79e00258" providerId="ADAL" clId="{8DA678AF-9BD0-41FF-9336-98F8030914AB}" dt="2023-05-18T17:14:26.677" v="4613"/>
          <ac:spMkLst>
            <pc:docMk/>
            <pc:sldMk cId="894304875" sldId="328"/>
            <ac:spMk id="2" creationId="{B79AE819-73E5-5F14-D10E-F892E41CE84B}"/>
          </ac:spMkLst>
        </pc:spChg>
        <pc:picChg chg="add del">
          <ac:chgData name="Thomas Froment" userId="4d47d833-7bbe-4dd6-859d-dcdc79e00258" providerId="ADAL" clId="{8DA678AF-9BD0-41FF-9336-98F8030914AB}" dt="2023-05-18T17:08:12.944" v="4575" actId="22"/>
          <ac:picMkLst>
            <pc:docMk/>
            <pc:sldMk cId="894304875" sldId="328"/>
            <ac:picMk id="6" creationId="{593E3C28-1158-70BC-7890-07FB5E04BF1D}"/>
          </ac:picMkLst>
        </pc:picChg>
        <pc:picChg chg="add mod">
          <ac:chgData name="Thomas Froment" userId="4d47d833-7bbe-4dd6-859d-dcdc79e00258" providerId="ADAL" clId="{8DA678AF-9BD0-41FF-9336-98F8030914AB}" dt="2023-05-18T17:08:20.484" v="4579" actId="14100"/>
          <ac:picMkLst>
            <pc:docMk/>
            <pc:sldMk cId="894304875" sldId="328"/>
            <ac:picMk id="8" creationId="{A8178A69-1FBF-1D9A-EB0C-E0A957087DAA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230091980" sldId="329"/>
        </pc:sldMkLst>
        <pc:spChg chg="add mod">
          <ac:chgData name="Thomas Froment" userId="4d47d833-7bbe-4dd6-859d-dcdc79e00258" providerId="ADAL" clId="{8DA678AF-9BD0-41FF-9336-98F8030914AB}" dt="2023-05-18T17:14:28.547" v="4614"/>
          <ac:spMkLst>
            <pc:docMk/>
            <pc:sldMk cId="4230091980" sldId="329"/>
            <ac:spMk id="2" creationId="{00744E72-2E9E-2173-FE92-B0B9418BE0A6}"/>
          </ac:spMkLst>
        </pc:spChg>
        <pc:picChg chg="add del">
          <ac:chgData name="Thomas Froment" userId="4d47d833-7bbe-4dd6-859d-dcdc79e00258" providerId="ADAL" clId="{8DA678AF-9BD0-41FF-9336-98F8030914AB}" dt="2023-05-18T17:10:38.414" v="4581" actId="22"/>
          <ac:picMkLst>
            <pc:docMk/>
            <pc:sldMk cId="4230091980" sldId="329"/>
            <ac:picMk id="6" creationId="{7297FE01-4F36-7137-5527-B161E2BC0DE1}"/>
          </ac:picMkLst>
        </pc:picChg>
        <pc:picChg chg="add mod">
          <ac:chgData name="Thomas Froment" userId="4d47d833-7bbe-4dd6-859d-dcdc79e00258" providerId="ADAL" clId="{8DA678AF-9BD0-41FF-9336-98F8030914AB}" dt="2023-05-18T17:10:46.049" v="4585" actId="14100"/>
          <ac:picMkLst>
            <pc:docMk/>
            <pc:sldMk cId="4230091980" sldId="329"/>
            <ac:picMk id="8" creationId="{F74899D6-89DF-0520-BF58-A4491EF34096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3:04:55.365" v="5202"/>
        <pc:sldMkLst>
          <pc:docMk/>
          <pc:sldMk cId="2411798494" sldId="330"/>
        </pc:sldMkLst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4" creationId="{CF8D78B7-5E28-DA0B-C7FC-2B0ED5D7A13C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5" creationId="{EB5BE335-411F-36A4-DD19-401CDFA65B99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6" creationId="{179F4610-715E-0A94-1CB5-735F470037D3}"/>
          </ac:spMkLst>
        </pc:spChg>
        <pc:spChg chg="add mod">
          <ac:chgData name="Thomas Froment" userId="4d47d833-7bbe-4dd6-859d-dcdc79e00258" providerId="ADAL" clId="{8DA678AF-9BD0-41FF-9336-98F8030914AB}" dt="2023-05-18T17:14:30.171" v="4615"/>
          <ac:spMkLst>
            <pc:docMk/>
            <pc:sldMk cId="2411798494" sldId="330"/>
            <ac:spMk id="7" creationId="{75E1A50C-282B-66B7-A534-2A1ADA4598B5}"/>
          </ac:spMkLst>
        </pc:spChg>
        <pc:picChg chg="add mod">
          <ac:chgData name="Thomas Froment" userId="4d47d833-7bbe-4dd6-859d-dcdc79e00258" providerId="ADAL" clId="{8DA678AF-9BD0-41FF-9336-98F8030914AB}" dt="2023-05-20T12:37:56.462" v="4935" actId="1036"/>
          <ac:picMkLst>
            <pc:docMk/>
            <pc:sldMk cId="2411798494" sldId="330"/>
            <ac:picMk id="3" creationId="{AB162CDA-E817-CE8F-4512-85783B68644B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324573791" sldId="331"/>
        </pc:sldMkLst>
        <pc:spChg chg="add mod">
          <ac:chgData name="Thomas Froment" userId="4d47d833-7bbe-4dd6-859d-dcdc79e00258" providerId="ADAL" clId="{8DA678AF-9BD0-41FF-9336-98F8030914AB}" dt="2023-05-20T12:33:38.227" v="4877"/>
          <ac:spMkLst>
            <pc:docMk/>
            <pc:sldMk cId="1324573791" sldId="331"/>
            <ac:spMk id="6" creationId="{19BA35C2-BCA6-C468-BA0C-EFD0F0D8B977}"/>
          </ac:spMkLst>
        </pc:spChg>
        <pc:picChg chg="add del">
          <ac:chgData name="Thomas Froment" userId="4d47d833-7bbe-4dd6-859d-dcdc79e00258" providerId="ADAL" clId="{8DA678AF-9BD0-41FF-9336-98F8030914AB}" dt="2023-05-20T12:33:25.690" v="4872" actId="22"/>
          <ac:picMkLst>
            <pc:docMk/>
            <pc:sldMk cId="1324573791" sldId="331"/>
            <ac:picMk id="3" creationId="{2AA06F83-19D2-C30E-F980-2D6C47F1B654}"/>
          </ac:picMkLst>
        </pc:picChg>
        <pc:picChg chg="add mod">
          <ac:chgData name="Thomas Froment" userId="4d47d833-7bbe-4dd6-859d-dcdc79e00258" providerId="ADAL" clId="{8DA678AF-9BD0-41FF-9336-98F8030914AB}" dt="2023-05-20T12:33:33.094" v="4876" actId="14100"/>
          <ac:picMkLst>
            <pc:docMk/>
            <pc:sldMk cId="1324573791" sldId="331"/>
            <ac:picMk id="5" creationId="{059780CF-65A4-8B25-10A9-59C06BC54259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085813678" sldId="332"/>
        </pc:sldMkLst>
        <pc:spChg chg="add mod">
          <ac:chgData name="Thomas Froment" userId="4d47d833-7bbe-4dd6-859d-dcdc79e00258" providerId="ADAL" clId="{8DA678AF-9BD0-41FF-9336-98F8030914AB}" dt="2023-05-20T12:36:06.058" v="4887"/>
          <ac:spMkLst>
            <pc:docMk/>
            <pc:sldMk cId="4085813678" sldId="332"/>
            <ac:spMk id="6" creationId="{B448F84A-303C-DA8A-E65A-1A6744B1A2D6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7" creationId="{AE4A5213-85DB-6244-D5AB-801586078FEE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8" creationId="{BC81B233-CF35-CE86-B15D-6391F26EBB39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9" creationId="{C84F6D5A-A822-1104-F68A-BA82FD562CC1}"/>
          </ac:spMkLst>
        </pc:spChg>
        <pc:picChg chg="add del">
          <ac:chgData name="Thomas Froment" userId="4d47d833-7bbe-4dd6-859d-dcdc79e00258" providerId="ADAL" clId="{8DA678AF-9BD0-41FF-9336-98F8030914AB}" dt="2023-05-20T12:35:52.722" v="4882" actId="22"/>
          <ac:picMkLst>
            <pc:docMk/>
            <pc:sldMk cId="4085813678" sldId="332"/>
            <ac:picMk id="3" creationId="{50DE075B-1FDF-884B-D527-708A366E84E6}"/>
          </ac:picMkLst>
        </pc:picChg>
        <pc:picChg chg="add mod">
          <ac:chgData name="Thomas Froment" userId="4d47d833-7bbe-4dd6-859d-dcdc79e00258" providerId="ADAL" clId="{8DA678AF-9BD0-41FF-9336-98F8030914AB}" dt="2023-05-20T12:37:50.331" v="4927" actId="1076"/>
          <ac:picMkLst>
            <pc:docMk/>
            <pc:sldMk cId="4085813678" sldId="332"/>
            <ac:picMk id="5" creationId="{CC574F0F-4225-6E68-E0DB-8AFC3EF436F1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759236060" sldId="333"/>
        </pc:sldMkLst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6" creationId="{DA60D3E0-9DA8-3583-D139-20672F04442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7" creationId="{92A55383-2B2F-18ED-B49A-01FDF68B8603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8" creationId="{0E0C00BF-7DB6-9F9C-6FDF-F6F90155BC8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9" creationId="{3E916C0C-A61D-C8D1-6A1A-0B3603CCD73C}"/>
          </ac:spMkLst>
        </pc:spChg>
        <pc:picChg chg="add del mod">
          <ac:chgData name="Thomas Froment" userId="4d47d833-7bbe-4dd6-859d-dcdc79e00258" providerId="ADAL" clId="{8DA678AF-9BD0-41FF-9336-98F8030914AB}" dt="2023-05-20T12:36:54.404" v="4894" actId="22"/>
          <ac:picMkLst>
            <pc:docMk/>
            <pc:sldMk cId="1759236060" sldId="333"/>
            <ac:picMk id="3" creationId="{7770EB95-F317-D92D-1E33-6A91FAFDA682}"/>
          </ac:picMkLst>
        </pc:picChg>
        <pc:picChg chg="add mod">
          <ac:chgData name="Thomas Froment" userId="4d47d833-7bbe-4dd6-859d-dcdc79e00258" providerId="ADAL" clId="{8DA678AF-9BD0-41FF-9336-98F8030914AB}" dt="2023-05-20T12:37:33.174" v="4915" actId="1036"/>
          <ac:picMkLst>
            <pc:docMk/>
            <pc:sldMk cId="1759236060" sldId="333"/>
            <ac:picMk id="5" creationId="{2F80CFAB-7C5E-C08C-BDC6-712DD83C132A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162478006" sldId="334"/>
        </pc:sldMkLst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4" creationId="{8F70FF17-DFBF-66F7-5708-5E66B85D8E54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5" creationId="{FC396D56-5F22-1E50-ECC8-2D50AB28E3EF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6" creationId="{663418B5-A78F-E762-27DF-A96FC2729862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7" creationId="{99066305-4E62-FC2B-E820-34E2A7C488DC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8" creationId="{E28B4A93-B51E-4C19-3D46-B542A1498858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9" creationId="{38AE8557-7BF8-D8B2-2C35-C04A6432D3FD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0" creationId="{81AC27B1-F20D-D237-EE9F-3E69390E4E0F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1" creationId="{B16A5604-C220-BE82-9CE4-60863D2CE36E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2" creationId="{FE09DB7D-FD30-8A1C-269B-ACC158B7F192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3" creationId="{DB826716-59FA-0026-D90B-4D9E85D28418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4" creationId="{7314778A-EE85-CA6E-42E1-6C7F585C5F2E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5" creationId="{CC03ECDB-6CAF-DC4A-910E-9B6BF6024522}"/>
          </ac:spMkLst>
        </pc:spChg>
        <pc:spChg chg="add mod">
          <ac:chgData name="Thomas Froment" userId="4d47d833-7bbe-4dd6-859d-dcdc79e00258" providerId="ADAL" clId="{8DA678AF-9BD0-41FF-9336-98F8030914AB}" dt="2023-05-20T12:44:48.067" v="4951"/>
          <ac:spMkLst>
            <pc:docMk/>
            <pc:sldMk cId="3162478006" sldId="334"/>
            <ac:spMk id="16" creationId="{5166B0D1-B816-AA47-1A3F-EE198148BEC1}"/>
          </ac:spMkLst>
        </pc:spChg>
        <pc:picChg chg="add mod">
          <ac:chgData name="Thomas Froment" userId="4d47d833-7bbe-4dd6-859d-dcdc79e00258" providerId="ADAL" clId="{8DA678AF-9BD0-41FF-9336-98F8030914AB}" dt="2023-05-20T12:44:16.505" v="4941" actId="14100"/>
          <ac:picMkLst>
            <pc:docMk/>
            <pc:sldMk cId="3162478006" sldId="334"/>
            <ac:picMk id="3" creationId="{65AF957B-5548-3560-00D6-4EB5387AAFC5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85013002" sldId="335"/>
        </pc:sldMkLst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4" creationId="{D06635FB-10AF-C24C-AA50-F6DAC5FFCC02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5" creationId="{A364E92A-A12E-DC62-9806-5F28D98BFA6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6" creationId="{17CF5798-C468-39B7-D7C9-094CCE38309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7" creationId="{46CA96CD-18A6-5662-FCBC-10206E233782}"/>
          </ac:spMkLst>
        </pc:spChg>
        <pc:picChg chg="add mod">
          <ac:chgData name="Thomas Froment" userId="4d47d833-7bbe-4dd6-859d-dcdc79e00258" providerId="ADAL" clId="{8DA678AF-9BD0-41FF-9336-98F8030914AB}" dt="2023-05-20T12:49:44.996" v="4955" actId="1076"/>
          <ac:picMkLst>
            <pc:docMk/>
            <pc:sldMk cId="2085013002" sldId="335"/>
            <ac:picMk id="3" creationId="{3AA05691-5265-C45F-F1EE-CE17C026E453}"/>
          </ac:picMkLst>
        </pc:picChg>
      </pc:sldChg>
      <pc:sldChg chg="addSp delSp modSp new mod">
        <pc:chgData name="Thomas Froment" userId="4d47d833-7bbe-4dd6-859d-dcdc79e00258" providerId="ADAL" clId="{8DA678AF-9BD0-41FF-9336-98F8030914AB}" dt="2023-05-22T11:04:33.321" v="5586" actId="478"/>
        <pc:sldMkLst>
          <pc:docMk/>
          <pc:sldMk cId="531330398" sldId="336"/>
        </pc:sldMkLst>
        <pc:spChg chg="mod">
          <ac:chgData name="Thomas Froment" userId="4d47d833-7bbe-4dd6-859d-dcdc79e00258" providerId="ADAL" clId="{8DA678AF-9BD0-41FF-9336-98F8030914AB}" dt="2023-05-20T12:57:30.955" v="4990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8DA678AF-9BD0-41FF-9336-98F8030914AB}" dt="2023-05-22T11:04:33.321" v="5586" actId="478"/>
          <ac:spMkLst>
            <pc:docMk/>
            <pc:sldMk cId="531330398" sldId="336"/>
            <ac:spMk id="4" creationId="{5220A808-BF50-5B51-74B4-A7A0A06E107F}"/>
          </ac:spMkLst>
        </pc:spChg>
        <pc:picChg chg="add mod">
          <ac:chgData name="Thomas Froment" userId="4d47d833-7bbe-4dd6-859d-dcdc79e00258" providerId="ADAL" clId="{8DA678AF-9BD0-41FF-9336-98F8030914AB}" dt="2023-05-20T13:03:43.807" v="5173" actId="1035"/>
          <ac:picMkLst>
            <pc:docMk/>
            <pc:sldMk cId="531330398" sldId="336"/>
            <ac:picMk id="3" creationId="{9E168867-6426-2FF6-BA82-8575F88CEBAC}"/>
          </ac:picMkLst>
        </pc:picChg>
      </pc:sldChg>
      <pc:sldChg chg="new del">
        <pc:chgData name="Thomas Froment" userId="4d47d833-7bbe-4dd6-859d-dcdc79e00258" providerId="ADAL" clId="{8DA678AF-9BD0-41FF-9336-98F8030914AB}" dt="2023-05-20T12:55:11.130" v="4963" actId="47"/>
        <pc:sldMkLst>
          <pc:docMk/>
          <pc:sldMk cId="3522142548" sldId="336"/>
        </pc:sldMkLst>
      </pc:sldChg>
      <pc:sldMasterChg chg="delSldLayout">
        <pc:chgData name="Thomas Froment" userId="4d47d833-7bbe-4dd6-859d-dcdc79e00258" providerId="ADAL" clId="{8DA678AF-9BD0-41FF-9336-98F8030914AB}" dt="2023-05-18T10:01:50.656" v="391" actId="47"/>
        <pc:sldMasterMkLst>
          <pc:docMk/>
          <pc:sldMasterMk cId="3943868562" sldId="2147483710"/>
        </pc:sldMasterMkLst>
        <pc:sldLayoutChg chg="del">
          <pc:chgData name="Thomas Froment" userId="4d47d833-7bbe-4dd6-859d-dcdc79e00258" providerId="ADAL" clId="{8DA678AF-9BD0-41FF-9336-98F8030914AB}" dt="2023-05-18T10:01:50.656" v="391" actId="47"/>
          <pc:sldLayoutMkLst>
            <pc:docMk/>
            <pc:sldMasterMk cId="3943868562" sldId="2147483710"/>
            <pc:sldLayoutMk cId="3303541110" sldId="2147483736"/>
          </pc:sldLayoutMkLst>
        </pc:sldLayoutChg>
      </pc:sldMasterChg>
    </pc:docChg>
  </pc:docChgLst>
  <pc:docChgLst>
    <pc:chgData name="Vanessa Hellebuyck" userId="65ccb07f-9270-4b32-8abb-377b47f39b7d" providerId="ADAL" clId="{AF816489-FE5D-40CD-88F7-F9CFADE60D13}"/>
    <pc:docChg chg="custSel addSld delSld modSld sldOrd modMainMaster">
      <pc:chgData name="Vanessa Hellebuyck" userId="65ccb07f-9270-4b32-8abb-377b47f39b7d" providerId="ADAL" clId="{AF816489-FE5D-40CD-88F7-F9CFADE60D13}" dt="2023-04-20T09:57:25.864" v="50" actId="167"/>
      <pc:docMkLst>
        <pc:docMk/>
      </pc:docMkLst>
      <pc:sldChg chg="del">
        <pc:chgData name="Vanessa Hellebuyck" userId="65ccb07f-9270-4b32-8abb-377b47f39b7d" providerId="ADAL" clId="{AF816489-FE5D-40CD-88F7-F9CFADE60D13}" dt="2023-04-20T09:54:57.282" v="5" actId="47"/>
        <pc:sldMkLst>
          <pc:docMk/>
          <pc:sldMk cId="2089090050" sldId="287"/>
        </pc:sldMkLst>
      </pc:sldChg>
      <pc:sldChg chg="addSp delSp modSp new mod">
        <pc:chgData name="Vanessa Hellebuyck" userId="65ccb07f-9270-4b32-8abb-377b47f39b7d" providerId="ADAL" clId="{AF816489-FE5D-40CD-88F7-F9CFADE60D13}" dt="2023-04-20T09:54:51.849" v="4"/>
        <pc:sldMkLst>
          <pc:docMk/>
          <pc:sldMk cId="3528384986" sldId="289"/>
        </pc:sldMkLst>
        <pc:spChg chg="del">
          <ac:chgData name="Vanessa Hellebuyck" userId="65ccb07f-9270-4b32-8abb-377b47f39b7d" providerId="ADAL" clId="{AF816489-FE5D-40CD-88F7-F9CFADE60D13}" dt="2023-04-20T09:54:51.556" v="3" actId="478"/>
          <ac:spMkLst>
            <pc:docMk/>
            <pc:sldMk cId="3528384986" sldId="289"/>
            <ac:spMk id="2" creationId="{CE7200D5-DAC7-2586-6952-1F321F3C42EC}"/>
          </ac:spMkLst>
        </pc:spChg>
        <pc:graphicFrameChg chg="add del mod">
          <ac:chgData name="Vanessa Hellebuyck" userId="65ccb07f-9270-4b32-8abb-377b47f39b7d" providerId="ADAL" clId="{AF816489-FE5D-40CD-88F7-F9CFADE60D13}" dt="2023-04-20T09:54:49.953" v="2"/>
          <ac:graphicFrameMkLst>
            <pc:docMk/>
            <pc:sldMk cId="3528384986" sldId="289"/>
            <ac:graphicFrameMk id="4" creationId="{BCD34785-2597-D181-90B0-985020AC353D}"/>
          </ac:graphicFrameMkLst>
        </pc:graphicFrameChg>
        <pc:graphicFrameChg chg="add mod">
          <ac:chgData name="Vanessa Hellebuyck" userId="65ccb07f-9270-4b32-8abb-377b47f39b7d" providerId="ADAL" clId="{AF816489-FE5D-40CD-88F7-F9CFADE60D13}" dt="2023-04-20T09:54:51.849" v="4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modSp new mod ord">
        <pc:chgData name="Vanessa Hellebuyck" userId="65ccb07f-9270-4b32-8abb-377b47f39b7d" providerId="ADAL" clId="{AF816489-FE5D-40CD-88F7-F9CFADE60D13}" dt="2023-04-20T09:55:33.197" v="38" actId="20577"/>
        <pc:sldMkLst>
          <pc:docMk/>
          <pc:sldMk cId="3906281550" sldId="290"/>
        </pc:sldMkLst>
        <pc:spChg chg="mod">
          <ac:chgData name="Vanessa Hellebuyck" userId="65ccb07f-9270-4b32-8abb-377b47f39b7d" providerId="ADAL" clId="{AF816489-FE5D-40CD-88F7-F9CFADE60D13}" dt="2023-04-20T09:55:33.197" v="38" actId="20577"/>
          <ac:spMkLst>
            <pc:docMk/>
            <pc:sldMk cId="3906281550" sldId="290"/>
            <ac:spMk id="2" creationId="{1E89A251-ABC8-659E-FB55-F00395B2D30B}"/>
          </ac:spMkLst>
        </pc:spChg>
      </pc:sldChg>
      <pc:sldMasterChg chg="addSp delSp modSp mod modSldLayout">
        <pc:chgData name="Vanessa Hellebuyck" userId="65ccb07f-9270-4b32-8abb-377b47f39b7d" providerId="ADAL" clId="{AF816489-FE5D-40CD-88F7-F9CFADE60D13}" dt="2023-04-20T09:57:25.864" v="50" actId="167"/>
        <pc:sldMasterMkLst>
          <pc:docMk/>
          <pc:sldMasterMk cId="3943868562" sldId="2147483710"/>
        </pc:sldMasterMkLst>
        <pc:picChg chg="del ord">
          <ac:chgData name="Vanessa Hellebuyck" userId="65ccb07f-9270-4b32-8abb-377b47f39b7d" providerId="ADAL" clId="{AF816489-FE5D-40CD-88F7-F9CFADE60D13}" dt="2023-04-20T09:56:37.994" v="44" actId="21"/>
          <ac:picMkLst>
            <pc:docMk/>
            <pc:sldMasterMk cId="3943868562" sldId="2147483710"/>
            <ac:picMk id="2" creationId="{2EC12DFC-F71F-5EA8-87A8-9AD1A0EE8E6B}"/>
          </ac:picMkLst>
        </pc:picChg>
        <pc:picChg chg="add mod ord">
          <ac:chgData name="Vanessa Hellebuyck" userId="65ccb07f-9270-4b32-8abb-377b47f39b7d" providerId="ADAL" clId="{AF816489-FE5D-40CD-88F7-F9CFADE60D13}" dt="2023-04-20T09:57:17.754" v="49" actId="166"/>
          <ac:picMkLst>
            <pc:docMk/>
            <pc:sldMasterMk cId="3943868562" sldId="2147483710"/>
            <ac:picMk id="6" creationId="{FE3CC7C1-7683-3CCD-C880-6A6C4A38F2EA}"/>
          </ac:picMkLst>
        </pc:picChg>
        <pc:sldLayoutChg chg="addSp delSp modSp mod">
          <pc:chgData name="Vanessa Hellebuyck" userId="65ccb07f-9270-4b32-8abb-377b47f39b7d" providerId="ADAL" clId="{AF816489-FE5D-40CD-88F7-F9CFADE60D13}" dt="2023-04-20T09:57:25.864" v="50" actId="167"/>
          <pc:sldLayoutMkLst>
            <pc:docMk/>
            <pc:sldMasterMk cId="3943868562" sldId="2147483710"/>
            <pc:sldLayoutMk cId="818399739" sldId="2147483711"/>
          </pc:sldLayoutMkLst>
          <pc:spChg chg="ord">
            <ac:chgData name="Vanessa Hellebuyck" userId="65ccb07f-9270-4b32-8abb-377b47f39b7d" providerId="ADAL" clId="{AF816489-FE5D-40CD-88F7-F9CFADE60D13}" dt="2023-04-20T09:57:25.864" v="50" actId="167"/>
            <ac:spMkLst>
              <pc:docMk/>
              <pc:sldMasterMk cId="3943868562" sldId="2147483710"/>
              <pc:sldLayoutMk cId="818399739" sldId="2147483711"/>
              <ac:spMk id="12" creationId="{AE398C8A-F6B5-56A3-695F-92582797A788}"/>
            </ac:spMkLst>
          </pc:spChg>
          <pc:picChg chg="add del mod">
            <ac:chgData name="Vanessa Hellebuyck" userId="65ccb07f-9270-4b32-8abb-377b47f39b7d" providerId="ADAL" clId="{AF816489-FE5D-40CD-88F7-F9CFADE60D13}" dt="2023-04-20T09:56:34.139" v="43" actId="478"/>
            <ac:picMkLst>
              <pc:docMk/>
              <pc:sldMasterMk cId="3943868562" sldId="2147483710"/>
              <pc:sldLayoutMk cId="818399739" sldId="2147483711"/>
              <ac:picMk id="5" creationId="{0483FD18-7AD0-EB89-6010-688F78488576}"/>
            </ac:picMkLst>
          </pc:picChg>
          <pc:picChg chg="add del mod">
            <ac:chgData name="Vanessa Hellebuyck" userId="65ccb07f-9270-4b32-8abb-377b47f39b7d" providerId="ADAL" clId="{AF816489-FE5D-40CD-88F7-F9CFADE60D13}" dt="2023-04-20T09:56:41.480" v="46"/>
            <ac:picMkLst>
              <pc:docMk/>
              <pc:sldMasterMk cId="3943868562" sldId="2147483710"/>
              <pc:sldLayoutMk cId="818399739" sldId="2147483711"/>
              <ac:picMk id="6" creationId="{8A01193B-5A14-77B3-8D49-41941AE6F9D2}"/>
            </ac:picMkLst>
          </pc:picChg>
        </pc:sldLayoutChg>
      </pc:sldMasterChg>
    </pc:docChg>
  </pc:docChgLst>
  <pc:docChgLst>
    <pc:chgData name="Thomas Froment" userId="4d47d833-7bbe-4dd6-859d-dcdc79e00258" providerId="ADAL" clId="{4B41CD34-A8B4-403D-ACFF-D6B213977DCF}"/>
    <pc:docChg chg="modSld">
      <pc:chgData name="Thomas Froment" userId="4d47d833-7bbe-4dd6-859d-dcdc79e00258" providerId="ADAL" clId="{4B41CD34-A8B4-403D-ACFF-D6B213977DCF}" dt="2023-04-24T07:53:16.493" v="4" actId="207"/>
      <pc:docMkLst>
        <pc:docMk/>
      </pc:docMkLst>
      <pc:sldChg chg="modSp mod">
        <pc:chgData name="Thomas Froment" userId="4d47d833-7bbe-4dd6-859d-dcdc79e00258" providerId="ADAL" clId="{4B41CD34-A8B4-403D-ACFF-D6B213977DCF}" dt="2023-04-24T07:53:16.493" v="4" actId="207"/>
        <pc:sldMkLst>
          <pc:docMk/>
          <pc:sldMk cId="3993857456" sldId="292"/>
        </pc:sldMkLst>
        <pc:spChg chg="mod">
          <ac:chgData name="Thomas Froment" userId="4d47d833-7bbe-4dd6-859d-dcdc79e00258" providerId="ADAL" clId="{4B41CD34-A8B4-403D-ACFF-D6B213977DCF}" dt="2023-04-24T07:53:16.493" v="4" actId="207"/>
          <ac:spMkLst>
            <pc:docMk/>
            <pc:sldMk cId="3993857456" sldId="292"/>
            <ac:spMk id="33" creationId="{37F2156C-0F90-6CC0-3E02-7AFA0BEADE8C}"/>
          </ac:spMkLst>
        </pc:spChg>
        <pc:spChg chg="mod">
          <ac:chgData name="Thomas Froment" userId="4d47d833-7bbe-4dd6-859d-dcdc79e00258" providerId="ADAL" clId="{4B41CD34-A8B4-403D-ACFF-D6B213977DCF}" dt="2023-04-24T07:52:38.669" v="1" actId="20577"/>
          <ac:spMkLst>
            <pc:docMk/>
            <pc:sldMk cId="3993857456" sldId="292"/>
            <ac:spMk id="37" creationId="{6B47D55B-F885-C0FE-801A-DF89010E126D}"/>
          </ac:spMkLst>
        </pc:spChg>
        <pc:spChg chg="mod">
          <ac:chgData name="Thomas Froment" userId="4d47d833-7bbe-4dd6-859d-dcdc79e00258" providerId="ADAL" clId="{4B41CD34-A8B4-403D-ACFF-D6B213977DCF}" dt="2023-04-24T07:52:40.961" v="3" actId="20577"/>
          <ac:spMkLst>
            <pc:docMk/>
            <pc:sldMk cId="3993857456" sldId="292"/>
            <ac:spMk id="39" creationId="{CEDC9B50-CA2F-F6AF-F3A5-61AEB3C5381E}"/>
          </ac:spMkLst>
        </pc:spChg>
      </pc:sldChg>
    </pc:docChg>
  </pc:docChgLst>
  <pc:docChgLst>
    <pc:chgData name="Thomas Froment" userId="4d47d833-7bbe-4dd6-859d-dcdc79e00258" providerId="ADAL" clId="{2D14907B-E0B6-4DE0-8B27-BDCB01EE0BF0}"/>
    <pc:docChg chg="undo custSel modSld">
      <pc:chgData name="Thomas Froment" userId="4d47d833-7bbe-4dd6-859d-dcdc79e00258" providerId="ADAL" clId="{2D14907B-E0B6-4DE0-8B27-BDCB01EE0BF0}" dt="2023-04-20T09:57:01.117" v="171" actId="20577"/>
      <pc:docMkLst>
        <pc:docMk/>
      </pc:docMkLst>
      <pc:sldChg chg="modSp mod">
        <pc:chgData name="Thomas Froment" userId="4d47d833-7bbe-4dd6-859d-dcdc79e00258" providerId="ADAL" clId="{2D14907B-E0B6-4DE0-8B27-BDCB01EE0BF0}" dt="2023-04-20T09:54:35.527" v="0" actId="1076"/>
        <pc:sldMkLst>
          <pc:docMk/>
          <pc:sldMk cId="2089090050" sldId="287"/>
        </pc:sldMkLst>
        <pc:spChg chg="mod">
          <ac:chgData name="Thomas Froment" userId="4d47d833-7bbe-4dd6-859d-dcdc79e00258" providerId="ADAL" clId="{2D14907B-E0B6-4DE0-8B27-BDCB01EE0BF0}" dt="2023-04-20T09:54:35.527" v="0" actId="1076"/>
          <ac:spMkLst>
            <pc:docMk/>
            <pc:sldMk cId="2089090050" sldId="287"/>
            <ac:spMk id="3" creationId="{0BC951F1-AD93-375D-4FF1-9142310E5808}"/>
          </ac:spMkLst>
        </pc:spChg>
      </pc:sldChg>
      <pc:sldChg chg="addSp delSp modSp mod">
        <pc:chgData name="Thomas Froment" userId="4d47d833-7bbe-4dd6-859d-dcdc79e00258" providerId="ADAL" clId="{2D14907B-E0B6-4DE0-8B27-BDCB01EE0BF0}" dt="2023-04-20T09:57:01.117" v="171" actId="20577"/>
        <pc:sldMkLst>
          <pc:docMk/>
          <pc:sldMk cId="3528384986" sldId="289"/>
        </pc:sldMkLst>
        <pc:spChg chg="del">
          <ac:chgData name="Thomas Froment" userId="4d47d833-7bbe-4dd6-859d-dcdc79e00258" providerId="ADAL" clId="{2D14907B-E0B6-4DE0-8B27-BDCB01EE0BF0}" dt="2023-04-20T09:54:53.417" v="1" actId="478"/>
          <ac:spMkLst>
            <pc:docMk/>
            <pc:sldMk cId="3528384986" sldId="289"/>
            <ac:spMk id="3" creationId="{2F3B31B3-BA67-7262-E606-50DC68C97CFD}"/>
          </ac:spMkLst>
        </pc:spChg>
        <pc:spChg chg="mod">
          <ac:chgData name="Thomas Froment" userId="4d47d833-7bbe-4dd6-859d-dcdc79e00258" providerId="ADAL" clId="{2D14907B-E0B6-4DE0-8B27-BDCB01EE0BF0}" dt="2023-04-20T09:57:01.117" v="171" actId="20577"/>
          <ac:spMkLst>
            <pc:docMk/>
            <pc:sldMk cId="3528384986" sldId="289"/>
            <ac:spMk id="4" creationId="{A52D11A0-E541-A861-D793-D4626FFEEF53}"/>
          </ac:spMkLst>
        </pc:spChg>
        <pc:spChg chg="add mod">
          <ac:chgData name="Thomas Froment" userId="4d47d833-7bbe-4dd6-859d-dcdc79e00258" providerId="ADAL" clId="{2D14907B-E0B6-4DE0-8B27-BDCB01EE0BF0}" dt="2023-04-20T09:54:53.799" v="2"/>
          <ac:spMkLst>
            <pc:docMk/>
            <pc:sldMk cId="3528384986" sldId="289"/>
            <ac:spMk id="5" creationId="{A52D11A0-E541-A861-D793-D4626FFEEF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8DCA8-C00E-46BA-9583-37825933F940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6AC8-BB42-438C-9AD1-72894C6FAE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2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20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303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3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7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23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🌱We recognize that ecological, social, and human challenges are enormous.</a:t>
            </a:r>
          </a:p>
          <a:p>
            <a:r>
              <a:rPr lang="en-US" b="0" i="0">
                <a:effectLst/>
                <a:latin typeface="-apple-system"/>
              </a:rPr>
              <a:t> we believe it's time to tackle the world's biggest challenges head-on.</a:t>
            </a:r>
            <a:br>
              <a:rPr lang="en-US"/>
            </a:b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91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✨We draw inspiration from the vast array of resources available on the internet and social media but now...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⚡We believe that inspiration must turn into action.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42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🤼‍♂️To take on these big problems, we believe that massive cooperation is probably the only way forward.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7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🤝We don’t want to work in isolation; we want to empower everyone to take action together.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🔓That's why we're committed to developing massive cooperation in open source, making it adaptable and contributive to all.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59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7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07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398C8A-F6B5-56A3-695F-92582797A78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A2F7C-9699-498A-35BB-33756EF1123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50EC3-FAA7-D747-5E79-8FFE69CB5E3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9A72-B47C-5A8E-5004-D4E47333FD9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39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ordeau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C1C13-67CC-06AA-9D8E-2A32278B0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1045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423298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cour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37130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court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61419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479C5-A60C-21E6-2D0C-339B394A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4252861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E4C511-1E82-CE71-54ED-1E9E6D7F2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353038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65207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long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35777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long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241668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E212-5F92-A0AE-E1C8-521EE819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A2DD-6D16-17CE-012A-9ADCA0FBBCC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EBEE-187A-8B86-968C-D4A227607481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76214-1BB8-B947-F7DD-49741D58587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144C6-441B-1401-C557-DA01016F4BC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5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612BB-D5BD-E5EA-67B4-CC41703D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9D2774E-EE70-4438-927E-92AC7602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0563414" y="6145133"/>
            <a:ext cx="1373116" cy="617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88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98D17-E33E-0F47-8E56-CB104B1FB2F9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FB72-4C7E-04BC-5822-7A6B59933A24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CC63F-4BF6-2592-5D12-71CD56E8757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4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4F33B-7186-2EA1-14CD-98823AA93EB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83C4-1565-C99F-7E4E-5B094C5B57A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AE766-507E-0684-1A2A-03B846A2A21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53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rgbClr val="605469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402E3A-8961-8890-55FC-75CEA9E0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20816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158A5-531E-81B0-3121-B5B996502153}"/>
              </a:ext>
            </a:extLst>
          </p:cNvPr>
          <p:cNvSpPr txBox="1">
            <a:spLocks/>
          </p:cNvSpPr>
          <p:nvPr/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 spc="75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EDIT Titre court</a:t>
            </a:r>
          </a:p>
        </p:txBody>
      </p:sp>
      <p:pic>
        <p:nvPicPr>
          <p:cNvPr id="6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E3CC7C1-7683-3CCD-C880-6A6C4A38F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1247118" y="6381693"/>
            <a:ext cx="847352" cy="3812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386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33" r:id="rId6"/>
    <p:sldLayoutId id="2147483734" r:id="rId7"/>
    <p:sldLayoutId id="214748373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0" r:id="rId21"/>
    <p:sldLayoutId id="214748373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5.pn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44.svg"/><Relationship Id="rId19" Type="http://schemas.openxmlformats.org/officeDocument/2006/relationships/image" Target="../media/image37.png"/><Relationship Id="rId4" Type="http://schemas.openxmlformats.org/officeDocument/2006/relationships/image" Target="../media/image26.svg"/><Relationship Id="rId9" Type="http://schemas.openxmlformats.org/officeDocument/2006/relationships/image" Target="../media/image43.png"/><Relationship Id="rId1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10" Type="http://schemas.openxmlformats.org/officeDocument/2006/relationships/image" Target="../media/image34.svg"/><Relationship Id="rId19" Type="http://schemas.openxmlformats.org/officeDocument/2006/relationships/image" Target="../media/image52.png"/><Relationship Id="rId4" Type="http://schemas.openxmlformats.org/officeDocument/2006/relationships/image" Target="../media/image26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53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52.png"/><Relationship Id="rId10" Type="http://schemas.openxmlformats.org/officeDocument/2006/relationships/image" Target="../media/image34.svg"/><Relationship Id="rId4" Type="http://schemas.openxmlformats.org/officeDocument/2006/relationships/image" Target="../media/image26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67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18" Type="http://schemas.openxmlformats.org/officeDocument/2006/relationships/image" Target="../media/image9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9.png"/><Relationship Id="rId2" Type="http://schemas.openxmlformats.org/officeDocument/2006/relationships/image" Target="../media/image88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ki_I_Want_You_For_Wiki.jpg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hyperlink" Target="https://www.linkedin.com/company/komyucorp/" TargetMode="External"/><Relationship Id="rId7" Type="http://schemas.openxmlformats.org/officeDocument/2006/relationships/hyperlink" Target="http://www.corporatecommunities.org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massivecooperation" TargetMode="External"/><Relationship Id="rId11" Type="http://schemas.openxmlformats.org/officeDocument/2006/relationships/image" Target="../media/image113.jpeg"/><Relationship Id="rId5" Type="http://schemas.openxmlformats.org/officeDocument/2006/relationships/hyperlink" Target="https://openseriousgames.org/openseriouscommunity/" TargetMode="External"/><Relationship Id="rId10" Type="http://schemas.openxmlformats.org/officeDocument/2006/relationships/hyperlink" Target="https://www.linkedin.com/in/tfroment/" TargetMode="External"/><Relationship Id="rId4" Type="http://schemas.openxmlformats.org/officeDocument/2006/relationships/hyperlink" Target="http://www.komyu.io/" TargetMode="External"/><Relationship Id="rId9" Type="http://schemas.openxmlformats.org/officeDocument/2006/relationships/hyperlink" Target="mailto:thomas.froment@komyu.f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0.png"/><Relationship Id="rId7" Type="http://schemas.openxmlformats.org/officeDocument/2006/relationships/image" Target="../media/image24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52B6EB9-482A-48E2-B884-43FD66F3D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" y="163506"/>
            <a:ext cx="2020619" cy="834176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260993" y="5457063"/>
            <a:ext cx="7590245" cy="1062609"/>
          </a:xfrm>
          <a:gradFill>
            <a:gsLst>
              <a:gs pos="0">
                <a:srgbClr val="922E4B"/>
              </a:gs>
              <a:gs pos="50000">
                <a:srgbClr val="605469"/>
              </a:gs>
              <a:gs pos="100000">
                <a:srgbClr val="3A819A"/>
              </a:gs>
            </a:gsLst>
            <a:lin ang="0" scaled="0"/>
          </a:gradFill>
        </p:spPr>
        <p:txBody>
          <a:bodyPr vert="horz" lIns="0" tIns="0" rIns="0" bIns="0" rtlCol="0" anchor="ctr">
            <a:noAutofit/>
          </a:bodyPr>
          <a:lstStyle/>
          <a:p>
            <a:pPr marL="324485" lvl="1" indent="0" algn="ctr">
              <a:buNone/>
            </a:pP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Massive Cooperation in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ISPOs</a:t>
            </a: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 and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OSPOs</a:t>
            </a:r>
            <a:endParaRPr lang="fr-FR" sz="105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9344FF-8136-32FF-65F6-C639D7D1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93" y="398804"/>
            <a:ext cx="7590245" cy="50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9D5783F-FEAF-6243-BE4A-393BC5A7CCCD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EBB33FBA-9805-2230-06F0-A52684F51CBC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08939CD2-B834-6BCC-F57F-7432A8020532}"/>
              </a:ext>
            </a:extLst>
          </p:cNvPr>
          <p:cNvSpPr txBox="1">
            <a:spLocks/>
          </p:cNvSpPr>
          <p:nvPr/>
        </p:nvSpPr>
        <p:spPr>
          <a:xfrm>
            <a:off x="3577122" y="3460181"/>
            <a:ext cx="23028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>
                <a:solidFill>
                  <a:srgbClr val="ED7D31"/>
                </a:solidFill>
              </a:rPr>
              <a:t>Value for </a:t>
            </a:r>
            <a:r>
              <a:rPr lang="fr-FR" sz="1600" b="1" err="1">
                <a:solidFill>
                  <a:srgbClr val="ED7D31"/>
                </a:solidFill>
              </a:rPr>
              <a:t>members</a:t>
            </a:r>
            <a:endParaRPr lang="fr-FR" sz="1600" b="1">
              <a:solidFill>
                <a:srgbClr val="ED7D31"/>
              </a:solidFill>
            </a:endParaRPr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CD5CCE81-4616-0F41-AE43-09AD42E0303B}"/>
              </a:ext>
            </a:extLst>
          </p:cNvPr>
          <p:cNvSpPr txBox="1">
            <a:spLocks/>
          </p:cNvSpPr>
          <p:nvPr/>
        </p:nvSpPr>
        <p:spPr>
          <a:xfrm>
            <a:off x="9580837" y="4710707"/>
            <a:ext cx="26316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/>
              <a:t>Value for the company</a:t>
            </a:r>
          </a:p>
        </p:txBody>
      </p:sp>
      <p:pic>
        <p:nvPicPr>
          <p:cNvPr id="62" name="Graphique 61" descr="Tendance à la hausse avec un remplissage uni">
            <a:extLst>
              <a:ext uri="{FF2B5EF4-FFF2-40B4-BE49-F238E27FC236}">
                <a16:creationId xmlns:a16="http://schemas.microsoft.com/office/drawing/2014/main" id="{D0264E87-401E-07A3-E583-38E54AD9F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85888" y="5153469"/>
            <a:ext cx="890780" cy="868055"/>
          </a:xfrm>
          <a:prstGeom prst="rect">
            <a:avLst/>
          </a:prstGeom>
        </p:spPr>
      </p:pic>
      <p:pic>
        <p:nvPicPr>
          <p:cNvPr id="63" name="Graphique 62" descr="Croissance de l'activité avec un remplissage uni">
            <a:extLst>
              <a:ext uri="{FF2B5EF4-FFF2-40B4-BE49-F238E27FC236}">
                <a16:creationId xmlns:a16="http://schemas.microsoft.com/office/drawing/2014/main" id="{985515AC-927B-EE77-B315-6EAF317A0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081" y="5224704"/>
            <a:ext cx="785986" cy="785986"/>
          </a:xfrm>
          <a:prstGeom prst="rect">
            <a:avLst/>
          </a:prstGeom>
        </p:spPr>
      </p:pic>
      <p:pic>
        <p:nvPicPr>
          <p:cNvPr id="64" name="Graphique 63" descr="Tableau décisionnel avec un remplissage uni">
            <a:extLst>
              <a:ext uri="{FF2B5EF4-FFF2-40B4-BE49-F238E27FC236}">
                <a16:creationId xmlns:a16="http://schemas.microsoft.com/office/drawing/2014/main" id="{112FE789-B15A-5B26-89CA-63428BD54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2099" y="5201528"/>
            <a:ext cx="762463" cy="762463"/>
          </a:xfrm>
          <a:prstGeom prst="rect">
            <a:avLst/>
          </a:prstGeom>
        </p:spPr>
      </p:pic>
      <p:sp>
        <p:nvSpPr>
          <p:cNvPr id="65" name="Titre 1">
            <a:extLst>
              <a:ext uri="{FF2B5EF4-FFF2-40B4-BE49-F238E27FC236}">
                <a16:creationId xmlns:a16="http://schemas.microsoft.com/office/drawing/2014/main" id="{300695EC-545F-7D51-3B98-149A2E0DDA4C}"/>
              </a:ext>
            </a:extLst>
          </p:cNvPr>
          <p:cNvSpPr txBox="1">
            <a:spLocks/>
          </p:cNvSpPr>
          <p:nvPr/>
        </p:nvSpPr>
        <p:spPr>
          <a:xfrm>
            <a:off x="11079880" y="5952470"/>
            <a:ext cx="959170" cy="419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Business improvements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4E8C980C-65E0-BE47-0DB5-6962DDCA8E01}"/>
              </a:ext>
            </a:extLst>
          </p:cNvPr>
          <p:cNvSpPr txBox="1">
            <a:spLocks/>
          </p:cNvSpPr>
          <p:nvPr/>
        </p:nvSpPr>
        <p:spPr>
          <a:xfrm>
            <a:off x="9942861" y="5952470"/>
            <a:ext cx="1038476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Operational improvements and serving the company's purpose</a:t>
            </a: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C6A3A23C-6460-B184-5FE7-C43DBEA68AC7}"/>
              </a:ext>
            </a:extLst>
          </p:cNvPr>
          <p:cNvSpPr txBox="1">
            <a:spLocks/>
          </p:cNvSpPr>
          <p:nvPr/>
        </p:nvSpPr>
        <p:spPr>
          <a:xfrm>
            <a:off x="8902836" y="5952470"/>
            <a:ext cx="1038476" cy="47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Human resources improvements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1E3956BB-5316-194C-4429-B9BEF072894B}"/>
              </a:ext>
            </a:extLst>
          </p:cNvPr>
          <p:cNvSpPr/>
          <p:nvPr/>
        </p:nvSpPr>
        <p:spPr>
          <a:xfrm rot="19508911" flipH="1">
            <a:off x="6757087" y="4616962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69" name="Flèche : gauche 68">
            <a:extLst>
              <a:ext uri="{FF2B5EF4-FFF2-40B4-BE49-F238E27FC236}">
                <a16:creationId xmlns:a16="http://schemas.microsoft.com/office/drawing/2014/main" id="{C66DD0CA-2F18-B3A6-D2AE-17530329B8B5}"/>
              </a:ext>
            </a:extLst>
          </p:cNvPr>
          <p:cNvSpPr/>
          <p:nvPr/>
        </p:nvSpPr>
        <p:spPr>
          <a:xfrm rot="2063358" flipH="1">
            <a:off x="8292833" y="4584469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AA08D6E1-EA2E-5E2D-0CAC-5CB7C358F19B}"/>
              </a:ext>
            </a:extLst>
          </p:cNvPr>
          <p:cNvGrpSpPr/>
          <p:nvPr/>
        </p:nvGrpSpPr>
        <p:grpSpPr>
          <a:xfrm>
            <a:off x="7037005" y="2450829"/>
            <a:ext cx="2150970" cy="1947160"/>
            <a:chOff x="-4435634" y="3221970"/>
            <a:chExt cx="4325260" cy="3915430"/>
          </a:xfrm>
        </p:grpSpPr>
        <p:pic>
          <p:nvPicPr>
            <p:cNvPr id="71" name="Espace réservé du contenu 6" descr="Tribunal contour">
              <a:extLst>
                <a:ext uri="{FF2B5EF4-FFF2-40B4-BE49-F238E27FC236}">
                  <a16:creationId xmlns:a16="http://schemas.microsoft.com/office/drawing/2014/main" id="{E8CAA83A-6463-94B5-37F6-A4F2F2FA3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D4F62ED5-E137-B4A8-B76B-531568489509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73" name="Espace réservé du contenu 6" descr="Tribunal contour">
                <a:extLst>
                  <a:ext uri="{FF2B5EF4-FFF2-40B4-BE49-F238E27FC236}">
                    <a16:creationId xmlns:a16="http://schemas.microsoft.com/office/drawing/2014/main" id="{6A85B545-FDCC-8B2B-229E-82400A7FC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74" name="Graphique 73" descr="Réussite du groupe avec un remplissage uni">
                <a:extLst>
                  <a:ext uri="{FF2B5EF4-FFF2-40B4-BE49-F238E27FC236}">
                    <a16:creationId xmlns:a16="http://schemas.microsoft.com/office/drawing/2014/main" id="{74055E2B-953C-5F9B-DFD4-D8CCA134A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75" name="Espace réservé du contenu 6" descr="Tribunal contour">
                <a:extLst>
                  <a:ext uri="{FF2B5EF4-FFF2-40B4-BE49-F238E27FC236}">
                    <a16:creationId xmlns:a16="http://schemas.microsoft.com/office/drawing/2014/main" id="{76E3E09D-CDDB-A40B-FE6D-119B05E4F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125" name="Image 124">
            <a:extLst>
              <a:ext uri="{FF2B5EF4-FFF2-40B4-BE49-F238E27FC236}">
                <a16:creationId xmlns:a16="http://schemas.microsoft.com/office/drawing/2014/main" id="{52307702-CDD2-D94F-C58E-BD4CA0C737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5371" y="4035528"/>
            <a:ext cx="3322608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FRAMEWORK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80" name="Titre 1">
            <a:extLst>
              <a:ext uri="{FF2B5EF4-FFF2-40B4-BE49-F238E27FC236}">
                <a16:creationId xmlns:a16="http://schemas.microsoft.com/office/drawing/2014/main" id="{60A85093-3586-EC2F-30A7-F506C4814F60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7044276" y="1843038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226F6FB7-C91E-954B-2160-37C5D906CA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856" y="4772050"/>
            <a:ext cx="2921414" cy="1937000"/>
          </a:xfrm>
          <a:prstGeom prst="rect">
            <a:avLst/>
          </a:prstGeom>
        </p:spPr>
      </p:pic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F8417FD8-53F7-0B67-D06A-815B1CB7C7CD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99" name="Flèche : gauche 98">
            <a:extLst>
              <a:ext uri="{FF2B5EF4-FFF2-40B4-BE49-F238E27FC236}">
                <a16:creationId xmlns:a16="http://schemas.microsoft.com/office/drawing/2014/main" id="{906571CF-C211-BAE8-8BD6-539069B0B60A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00" name="Flèche : droite 99">
            <a:extLst>
              <a:ext uri="{FF2B5EF4-FFF2-40B4-BE49-F238E27FC236}">
                <a16:creationId xmlns:a16="http://schemas.microsoft.com/office/drawing/2014/main" id="{9BD5AEF8-22F7-6EBA-D265-57881642F3D2}"/>
              </a:ext>
            </a:extLst>
          </p:cNvPr>
          <p:cNvSpPr/>
          <p:nvPr/>
        </p:nvSpPr>
        <p:spPr>
          <a:xfrm rot="19508911" flipH="1">
            <a:off x="6644476" y="4086199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101" name="Flèche : gauche 100">
            <a:extLst>
              <a:ext uri="{FF2B5EF4-FFF2-40B4-BE49-F238E27FC236}">
                <a16:creationId xmlns:a16="http://schemas.microsoft.com/office/drawing/2014/main" id="{B3705A3C-B096-02AE-F16B-CDB9EDE01041}"/>
              </a:ext>
            </a:extLst>
          </p:cNvPr>
          <p:cNvSpPr/>
          <p:nvPr/>
        </p:nvSpPr>
        <p:spPr>
          <a:xfrm rot="2063358" flipH="1">
            <a:off x="8298247" y="4044138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43E004D5-2740-8B34-510B-31B25DB8637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9755" y="4870361"/>
            <a:ext cx="3011037" cy="17403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365976-64C3-A1EC-4239-9E64BC06E282}"/>
              </a:ext>
            </a:extLst>
          </p:cNvPr>
          <p:cNvSpPr txBox="1"/>
          <p:nvPr/>
        </p:nvSpPr>
        <p:spPr>
          <a:xfrm>
            <a:off x="3998951" y="448827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8234943-30B2-855D-FA42-3B335A4EB8AF}"/>
              </a:ext>
            </a:extLst>
          </p:cNvPr>
          <p:cNvSpPr txBox="1"/>
          <p:nvPr/>
        </p:nvSpPr>
        <p:spPr>
          <a:xfrm>
            <a:off x="11271270" y="4949393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3" y="2517265"/>
            <a:ext cx="909309" cy="2460011"/>
          </a:xfrm>
          <a:prstGeom prst="rect">
            <a:avLst/>
          </a:prstGeom>
        </p:spPr>
      </p:pic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187" y="2216131"/>
            <a:ext cx="845719" cy="228515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7D19A43-7620-8B13-EA59-BB7370A63444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8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377" y="87009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906522" y="349971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6778344" y="20525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57" y="1994623"/>
            <a:ext cx="845719" cy="2285158"/>
          </a:xfrm>
          <a:prstGeom prst="rect">
            <a:avLst/>
          </a:prstGeom>
        </p:spPr>
      </p:pic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2" y="1967685"/>
            <a:ext cx="909309" cy="246001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8ED0BA3-3162-5874-11FC-F6BBD7749F7E}"/>
              </a:ext>
            </a:extLst>
          </p:cNvPr>
          <p:cNvSpPr txBox="1"/>
          <p:nvPr/>
        </p:nvSpPr>
        <p:spPr>
          <a:xfrm>
            <a:off x="3994251" y="4933494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The value for you may not be the same as for others</a:t>
            </a:r>
          </a:p>
          <a:p>
            <a:endParaRPr lang="en-US" sz="2400" i="1" dirty="0"/>
          </a:p>
          <a:p>
            <a:r>
              <a:rPr lang="en-US" sz="2400" i="1" dirty="0"/>
              <a:t>Take time to analyze the four arrows: provided value, requested value, for the members and for your company</a:t>
            </a:r>
            <a:endParaRPr lang="en-US" sz="24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E5A5446-343C-E844-48CF-2694AC0341E5}"/>
              </a:ext>
            </a:extLst>
          </p:cNvPr>
          <p:cNvSpPr txBox="1">
            <a:spLocks/>
          </p:cNvSpPr>
          <p:nvPr/>
        </p:nvSpPr>
        <p:spPr>
          <a:xfrm>
            <a:off x="7111894" y="4296652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A75BB7-818F-E005-603C-3618E5F6AB06}"/>
              </a:ext>
            </a:extLst>
          </p:cNvPr>
          <p:cNvSpPr txBox="1"/>
          <p:nvPr/>
        </p:nvSpPr>
        <p:spPr>
          <a:xfrm>
            <a:off x="4259812" y="425997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2C3C2C-019C-61E3-0287-7811856137FE}"/>
              </a:ext>
            </a:extLst>
          </p:cNvPr>
          <p:cNvSpPr txBox="1"/>
          <p:nvPr/>
        </p:nvSpPr>
        <p:spPr>
          <a:xfrm>
            <a:off x="11037335" y="4403236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10" name="Image 9" descr="Un homme d'affaires qui en compte quatre">
            <a:extLst>
              <a:ext uri="{FF2B5EF4-FFF2-40B4-BE49-F238E27FC236}">
                <a16:creationId xmlns:a16="http://schemas.microsoft.com/office/drawing/2014/main" id="{2FFF6641-DAC6-5CEF-B292-8D3AAA3874C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943" y="2159722"/>
            <a:ext cx="831718" cy="24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FE873E-F8C0-76C8-5F64-87B8047ECC00}"/>
              </a:ext>
            </a:extLst>
          </p:cNvPr>
          <p:cNvSpPr txBox="1">
            <a:spLocks/>
          </p:cNvSpPr>
          <p:nvPr/>
        </p:nvSpPr>
        <p:spPr>
          <a:xfrm>
            <a:off x="7151654" y="5592725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Carol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pic>
        <p:nvPicPr>
          <p:cNvPr id="13" name="Image 12" descr="Un homme du service clientèle frustré">
            <a:extLst>
              <a:ext uri="{FF2B5EF4-FFF2-40B4-BE49-F238E27FC236}">
                <a16:creationId xmlns:a16="http://schemas.microsoft.com/office/drawing/2014/main" id="{5145373F-AD83-7D4A-EA76-CD475E6213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211" y="2622080"/>
            <a:ext cx="1823506" cy="18128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CDC0346-271B-0A79-0BB4-A811B1DAFDE8}"/>
              </a:ext>
            </a:extLst>
          </p:cNvPr>
          <p:cNvSpPr txBox="1">
            <a:spLocks/>
          </p:cNvSpPr>
          <p:nvPr/>
        </p:nvSpPr>
        <p:spPr>
          <a:xfrm>
            <a:off x="4505565" y="4668277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Bob</a:t>
            </a:r>
            <a:r>
              <a:rPr lang="fr-FR" sz="1600" b="1"/>
              <a:t> (community </a:t>
            </a:r>
            <a:r>
              <a:rPr lang="fr-FR" sz="1600" b="1" err="1"/>
              <a:t>member</a:t>
            </a:r>
            <a:r>
              <a:rPr lang="fr-FR" sz="1600" b="1"/>
              <a:t>)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2F17179-6100-76E3-8997-79947B50697D}"/>
              </a:ext>
            </a:extLst>
          </p:cNvPr>
          <p:cNvSpPr txBox="1">
            <a:spLocks/>
          </p:cNvSpPr>
          <p:nvPr/>
        </p:nvSpPr>
        <p:spPr>
          <a:xfrm>
            <a:off x="10338285" y="562343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  <a:p>
            <a:pPr algn="ctr"/>
            <a:r>
              <a:rPr lang="fr-FR" sz="1900" b="1"/>
              <a:t>(Community </a:t>
            </a:r>
            <a:r>
              <a:rPr lang="fr-FR" sz="1900" b="1" err="1"/>
              <a:t>member</a:t>
            </a:r>
            <a:r>
              <a:rPr lang="fr-FR" sz="1900" b="1"/>
              <a:t>)</a:t>
            </a:r>
          </a:p>
        </p:txBody>
      </p:sp>
      <p:sp>
        <p:nvSpPr>
          <p:cNvPr id="17" name="Bulle narrative : ronde 16">
            <a:extLst>
              <a:ext uri="{FF2B5EF4-FFF2-40B4-BE49-F238E27FC236}">
                <a16:creationId xmlns:a16="http://schemas.microsoft.com/office/drawing/2014/main" id="{891DBF0E-48D0-675C-2BD3-5BCBBB6C1174}"/>
              </a:ext>
            </a:extLst>
          </p:cNvPr>
          <p:cNvSpPr/>
          <p:nvPr/>
        </p:nvSpPr>
        <p:spPr>
          <a:xfrm>
            <a:off x="3791527" y="499722"/>
            <a:ext cx="2162569" cy="1584259"/>
          </a:xfrm>
          <a:prstGeom prst="wedgeEllipseCallout">
            <a:avLst>
              <a:gd name="adj1" fmla="val 12525"/>
              <a:gd name="adj2" fmla="val 8220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You are </a:t>
            </a:r>
            <a:r>
              <a:rPr lang="fr-FR" err="1"/>
              <a:t>asking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much</a:t>
            </a:r>
            <a:r>
              <a:rPr lang="fr-FR"/>
              <a:t>, I </a:t>
            </a:r>
            <a:r>
              <a:rPr lang="fr-FR" err="1"/>
              <a:t>am</a:t>
            </a:r>
            <a:r>
              <a:rPr lang="fr-FR"/>
              <a:t> </a:t>
            </a:r>
            <a:r>
              <a:rPr lang="fr-FR" err="1"/>
              <a:t>tired</a:t>
            </a:r>
            <a:endParaRPr lang="fr-FR"/>
          </a:p>
          <a:p>
            <a:pPr algn="ctr"/>
            <a:endParaRPr lang="en-US" sz="1600"/>
          </a:p>
        </p:txBody>
      </p:sp>
      <p:sp>
        <p:nvSpPr>
          <p:cNvPr id="18" name="Bulle narrative : ronde 17">
            <a:extLst>
              <a:ext uri="{FF2B5EF4-FFF2-40B4-BE49-F238E27FC236}">
                <a16:creationId xmlns:a16="http://schemas.microsoft.com/office/drawing/2014/main" id="{B7ECB768-C3D9-0155-0B79-0E3F2B969F08}"/>
              </a:ext>
            </a:extLst>
          </p:cNvPr>
          <p:cNvSpPr/>
          <p:nvPr/>
        </p:nvSpPr>
        <p:spPr>
          <a:xfrm>
            <a:off x="9146270" y="171274"/>
            <a:ext cx="2485858" cy="1912707"/>
          </a:xfrm>
          <a:prstGeom prst="wedgeEllipseCallout">
            <a:avLst>
              <a:gd name="adj1" fmla="val 32368"/>
              <a:gd name="adj2" fmla="val 5691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Why</a:t>
            </a:r>
            <a:r>
              <a:rPr lang="fr-FR" sz="1600"/>
              <a:t> </a:t>
            </a:r>
            <a:r>
              <a:rPr lang="fr-FR" sz="1600" err="1"/>
              <a:t>you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</a:t>
            </a:r>
            <a:r>
              <a:rPr lang="fr-FR" sz="1600" err="1"/>
              <a:t>organize</a:t>
            </a:r>
            <a:r>
              <a:rPr lang="fr-FR" sz="1600"/>
              <a:t> more </a:t>
            </a:r>
            <a:r>
              <a:rPr lang="fr-FR" sz="1600" err="1"/>
              <a:t>events</a:t>
            </a:r>
            <a:r>
              <a:rPr lang="fr-FR" sz="1600"/>
              <a:t>,  I </a:t>
            </a:r>
            <a:r>
              <a:rPr lang="fr-FR" sz="1600" err="1"/>
              <a:t>am</a:t>
            </a:r>
            <a:r>
              <a:rPr lang="fr-FR" sz="1600"/>
              <a:t> </a:t>
            </a:r>
            <a:r>
              <a:rPr lang="fr-FR" sz="1600" err="1"/>
              <a:t>starting</a:t>
            </a:r>
            <a:r>
              <a:rPr lang="fr-FR" sz="1600"/>
              <a:t> to </a:t>
            </a:r>
            <a:r>
              <a:rPr lang="fr-FR" sz="1600" err="1"/>
              <a:t>get</a:t>
            </a:r>
            <a:r>
              <a:rPr lang="fr-FR" sz="1600"/>
              <a:t> </a:t>
            </a:r>
            <a:r>
              <a:rPr lang="fr-FR" sz="1600" err="1"/>
              <a:t>bored</a:t>
            </a:r>
            <a:endParaRPr lang="fr-FR" sz="1600"/>
          </a:p>
          <a:p>
            <a:pPr algn="ctr"/>
            <a:endParaRPr lang="en-US" sz="1600"/>
          </a:p>
        </p:txBody>
      </p:sp>
      <p:pic>
        <p:nvPicPr>
          <p:cNvPr id="21" name="Image 20" descr="Une femme d'affaires lève la main">
            <a:extLst>
              <a:ext uri="{FF2B5EF4-FFF2-40B4-BE49-F238E27FC236}">
                <a16:creationId xmlns:a16="http://schemas.microsoft.com/office/drawing/2014/main" id="{B4066F74-D78A-8C40-09DE-91D416056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329" y="2264186"/>
            <a:ext cx="1222744" cy="3327627"/>
          </a:xfrm>
          <a:prstGeom prst="rect">
            <a:avLst/>
          </a:prstGeom>
        </p:spPr>
      </p:pic>
      <p:pic>
        <p:nvPicPr>
          <p:cNvPr id="23" name="Image 22" descr="Femme occasionnelle avec la main sur le visage">
            <a:extLst>
              <a:ext uri="{FF2B5EF4-FFF2-40B4-BE49-F238E27FC236}">
                <a16:creationId xmlns:a16="http://schemas.microsoft.com/office/drawing/2014/main" id="{511AA51B-857B-F2C1-DDB7-5D4CF60EBC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405" y="2083981"/>
            <a:ext cx="1201950" cy="3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93A0192-A9A8-8758-3C23-A8B4A8371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6" y="538976"/>
            <a:ext cx="8567444" cy="3100641"/>
          </a:xfrm>
          <a:prstGeom prst="rect">
            <a:avLst/>
          </a:prstGeom>
        </p:spPr>
      </p:pic>
      <p:pic>
        <p:nvPicPr>
          <p:cNvPr id="38" name="Image 37" descr="Un homme du service clientèle se tient la main">
            <a:extLst>
              <a:ext uri="{FF2B5EF4-FFF2-40B4-BE49-F238E27FC236}">
                <a16:creationId xmlns:a16="http://schemas.microsoft.com/office/drawing/2014/main" id="{49435B3E-7D76-3F30-DEF7-2C3C92A99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740" y="3639617"/>
            <a:ext cx="1698111" cy="1687295"/>
          </a:xfrm>
          <a:prstGeom prst="rect">
            <a:avLst/>
          </a:prstGeom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FCE15437-62AB-1869-737B-DDF6BD15B84B}"/>
              </a:ext>
            </a:extLst>
          </p:cNvPr>
          <p:cNvSpPr txBox="1">
            <a:spLocks/>
          </p:cNvSpPr>
          <p:nvPr/>
        </p:nvSpPr>
        <p:spPr>
          <a:xfrm>
            <a:off x="3899007" y="5201649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1BC7AD31-6219-03BD-4D5B-CB697950DA73}"/>
              </a:ext>
            </a:extLst>
          </p:cNvPr>
          <p:cNvSpPr txBox="1">
            <a:spLocks/>
          </p:cNvSpPr>
          <p:nvPr/>
        </p:nvSpPr>
        <p:spPr>
          <a:xfrm>
            <a:off x="8269031" y="6018448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pic>
        <p:nvPicPr>
          <p:cNvPr id="41" name="Image 40" descr="Une femme d'affaires lève la main">
            <a:extLst>
              <a:ext uri="{FF2B5EF4-FFF2-40B4-BE49-F238E27FC236}">
                <a16:creationId xmlns:a16="http://schemas.microsoft.com/office/drawing/2014/main" id="{C398ACA0-9B72-34BC-D71D-E4FF7E2AFB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7" y="3644681"/>
            <a:ext cx="925033" cy="2517424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C12295A8-166A-D7B9-B04B-024F1E9540F5}"/>
              </a:ext>
            </a:extLst>
          </p:cNvPr>
          <p:cNvSpPr txBox="1">
            <a:spLocks/>
          </p:cNvSpPr>
          <p:nvPr/>
        </p:nvSpPr>
        <p:spPr>
          <a:xfrm>
            <a:off x="10636932" y="58892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  <p:pic>
        <p:nvPicPr>
          <p:cNvPr id="3" name="Image 2" descr="Une femme occasionnelle battant des mains">
            <a:extLst>
              <a:ext uri="{FF2B5EF4-FFF2-40B4-BE49-F238E27FC236}">
                <a16:creationId xmlns:a16="http://schemas.microsoft.com/office/drawing/2014/main" id="{ED2277C4-6137-5C07-1FA0-9DAB23AB5C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893" y="3670629"/>
            <a:ext cx="823181" cy="24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ACEBDB-90BD-3CF7-8692-BDCEFB0C8E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053" y="171452"/>
            <a:ext cx="8095929" cy="34470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51F07A-7100-E215-2D1D-8B37CE8F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12" y="3340969"/>
            <a:ext cx="6028463" cy="34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2D4C75-3715-3B54-6D00-C353FCFD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53" y="223124"/>
            <a:ext cx="7901210" cy="12951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66AF4C-A442-90A8-B3E1-B15AC39040E2}"/>
              </a:ext>
            </a:extLst>
          </p:cNvPr>
          <p:cNvSpPr txBox="1"/>
          <p:nvPr/>
        </p:nvSpPr>
        <p:spPr>
          <a:xfrm>
            <a:off x="4130887" y="4745415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/>
              <a:t>Do not assume that all members of a community can have the same level of engagement.</a:t>
            </a:r>
          </a:p>
          <a:p>
            <a:endParaRPr lang="en-US" sz="2400" i="1"/>
          </a:p>
          <a:p>
            <a:r>
              <a:rPr lang="en-US" sz="2400" i="1"/>
              <a:t>Adapt what is being offered to the engagement level of the members.</a:t>
            </a:r>
          </a:p>
        </p:txBody>
      </p:sp>
      <p:pic>
        <p:nvPicPr>
          <p:cNvPr id="13" name="Image 12" descr="Une femme occasionnelle applaudissant à deux mains">
            <a:extLst>
              <a:ext uri="{FF2B5EF4-FFF2-40B4-BE49-F238E27FC236}">
                <a16:creationId xmlns:a16="http://schemas.microsoft.com/office/drawing/2014/main" id="{C0F7100D-CFD9-A53E-172C-A5DA18EA5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315" y="1658679"/>
            <a:ext cx="1124417" cy="2681566"/>
          </a:xfrm>
          <a:prstGeom prst="rect">
            <a:avLst/>
          </a:prstGeom>
        </p:spPr>
      </p:pic>
      <p:pic>
        <p:nvPicPr>
          <p:cNvPr id="17" name="Image 16" descr="Homme du service clientèle">
            <a:extLst>
              <a:ext uri="{FF2B5EF4-FFF2-40B4-BE49-F238E27FC236}">
                <a16:creationId xmlns:a16="http://schemas.microsoft.com/office/drawing/2014/main" id="{742B1300-3B9A-F05B-6279-BD0BE2DF5F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170" y="1701724"/>
            <a:ext cx="1217395" cy="2556680"/>
          </a:xfrm>
          <a:prstGeom prst="rect">
            <a:avLst/>
          </a:prstGeom>
        </p:spPr>
      </p:pic>
      <p:pic>
        <p:nvPicPr>
          <p:cNvPr id="20" name="Image 19" descr="Femme d’affaires les pouces levés">
            <a:extLst>
              <a:ext uri="{FF2B5EF4-FFF2-40B4-BE49-F238E27FC236}">
                <a16:creationId xmlns:a16="http://schemas.microsoft.com/office/drawing/2014/main" id="{B65A702F-E9A0-11B9-8A39-79382933C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874" y="1576838"/>
            <a:ext cx="904155" cy="26815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9E1849-8E2F-3B79-C43F-4C5EFFD0A79B}"/>
              </a:ext>
            </a:extLst>
          </p:cNvPr>
          <p:cNvSpPr txBox="1">
            <a:spLocks/>
          </p:cNvSpPr>
          <p:nvPr/>
        </p:nvSpPr>
        <p:spPr>
          <a:xfrm>
            <a:off x="4150445" y="4003895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CDF69BC-0442-A956-E20D-E23D12BF49B7}"/>
              </a:ext>
            </a:extLst>
          </p:cNvPr>
          <p:cNvSpPr txBox="1">
            <a:spLocks/>
          </p:cNvSpPr>
          <p:nvPr/>
        </p:nvSpPr>
        <p:spPr>
          <a:xfrm>
            <a:off x="8132076" y="40324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520CAA3-E441-AB5C-0C76-9D67F387451A}"/>
              </a:ext>
            </a:extLst>
          </p:cNvPr>
          <p:cNvSpPr txBox="1">
            <a:spLocks/>
          </p:cNvSpPr>
          <p:nvPr/>
        </p:nvSpPr>
        <p:spPr>
          <a:xfrm>
            <a:off x="10716220" y="4155126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</p:spTree>
    <p:extLst>
      <p:ext uri="{BB962C8B-B14F-4D97-AF65-F5344CB8AC3E}">
        <p14:creationId xmlns:p14="http://schemas.microsoft.com/office/powerpoint/2010/main" val="228658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 descr="Un jeune homme d'affaires se réjouit">
            <a:extLst>
              <a:ext uri="{FF2B5EF4-FFF2-40B4-BE49-F238E27FC236}">
                <a16:creationId xmlns:a16="http://schemas.microsoft.com/office/drawing/2014/main" id="{C023DE44-0D7B-993D-C2D9-67C4ECF8D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2480487"/>
            <a:ext cx="1084520" cy="3527108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059ECA93-0E56-E25C-9619-276767E74517}"/>
              </a:ext>
            </a:extLst>
          </p:cNvPr>
          <p:cNvSpPr/>
          <p:nvPr/>
        </p:nvSpPr>
        <p:spPr>
          <a:xfrm>
            <a:off x="6936458" y="322742"/>
            <a:ext cx="2188494" cy="1254642"/>
          </a:xfrm>
          <a:prstGeom prst="wedgeEllipseCallout">
            <a:avLst>
              <a:gd name="adj1" fmla="val -20580"/>
              <a:gd name="adj2" fmla="val 1169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Hey, come listen to this super inspiring talk!</a:t>
            </a:r>
          </a:p>
        </p:txBody>
      </p:sp>
      <p:pic>
        <p:nvPicPr>
          <p:cNvPr id="8" name="Image 7" descr="Un jeune homme d'affaires assis les mains sur la tête">
            <a:extLst>
              <a:ext uri="{FF2B5EF4-FFF2-40B4-BE49-F238E27FC236}">
                <a16:creationId xmlns:a16="http://schemas.microsoft.com/office/drawing/2014/main" id="{9DB4DD86-861F-BBDD-B18F-E6963BB374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966" y="3047000"/>
            <a:ext cx="1663810" cy="3069395"/>
          </a:xfrm>
          <a:prstGeom prst="rect">
            <a:avLst/>
          </a:prstGeom>
        </p:spPr>
      </p:pic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3473FCAD-53F7-49E7-32B0-6FF9FE26BAF0}"/>
              </a:ext>
            </a:extLst>
          </p:cNvPr>
          <p:cNvSpPr/>
          <p:nvPr/>
        </p:nvSpPr>
        <p:spPr>
          <a:xfrm>
            <a:off x="4672144" y="894021"/>
            <a:ext cx="2188494" cy="1254642"/>
          </a:xfrm>
          <a:prstGeom prst="wedgeEllipseCallout">
            <a:avLst>
              <a:gd name="adj1" fmla="val -44386"/>
              <a:gd name="adj2" fmla="val 118632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 don’t need inspiration, I need concrete solutions</a:t>
            </a:r>
          </a:p>
        </p:txBody>
      </p:sp>
      <p:pic>
        <p:nvPicPr>
          <p:cNvPr id="13" name="Image 12" descr="Une femme âgée frustrée">
            <a:extLst>
              <a:ext uri="{FF2B5EF4-FFF2-40B4-BE49-F238E27FC236}">
                <a16:creationId xmlns:a16="http://schemas.microsoft.com/office/drawing/2014/main" id="{B174E572-FEA7-EDBF-BA4C-2CAEF989F2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516" y="2862832"/>
            <a:ext cx="1305802" cy="3253563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A81E7920-07F6-55D7-F3EA-7E3852488158}"/>
              </a:ext>
            </a:extLst>
          </p:cNvPr>
          <p:cNvSpPr/>
          <p:nvPr/>
        </p:nvSpPr>
        <p:spPr>
          <a:xfrm>
            <a:off x="9513849" y="102781"/>
            <a:ext cx="2188494" cy="1754372"/>
          </a:xfrm>
          <a:prstGeom prst="wedgeEllipseCallout">
            <a:avLst>
              <a:gd name="adj1" fmla="val 10514"/>
              <a:gd name="adj2" fmla="val 106988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 have been working on standardizing the practice for two years</a:t>
            </a: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285E575-46AD-2A9A-9A65-634661393D7F}"/>
              </a:ext>
            </a:extLst>
          </p:cNvPr>
          <p:cNvSpPr txBox="1">
            <a:spLocks/>
          </p:cNvSpPr>
          <p:nvPr/>
        </p:nvSpPr>
        <p:spPr>
          <a:xfrm>
            <a:off x="6849493" y="589263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  <a:p>
            <a:pPr algn="ctr"/>
            <a:r>
              <a:rPr lang="fr-FR" sz="1600" b="1"/>
              <a:t>Program Community Lead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28CC38B-C18F-7E96-1A14-B17F8F679D7D}"/>
              </a:ext>
            </a:extLst>
          </p:cNvPr>
          <p:cNvSpPr txBox="1">
            <a:spLocks/>
          </p:cNvSpPr>
          <p:nvPr/>
        </p:nvSpPr>
        <p:spPr>
          <a:xfrm>
            <a:off x="4114048" y="5810806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7705B41-6A45-38FF-BBBD-1D87580492F7}"/>
              </a:ext>
            </a:extLst>
          </p:cNvPr>
          <p:cNvSpPr txBox="1">
            <a:spLocks/>
          </p:cNvSpPr>
          <p:nvPr/>
        </p:nvSpPr>
        <p:spPr>
          <a:xfrm>
            <a:off x="9906001" y="5855091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1974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1B8185-856F-C287-A5C3-7E127E4FFC4D}"/>
              </a:ext>
            </a:extLst>
          </p:cNvPr>
          <p:cNvGrpSpPr/>
          <p:nvPr/>
        </p:nvGrpSpPr>
        <p:grpSpPr>
          <a:xfrm>
            <a:off x="3821833" y="1309677"/>
            <a:ext cx="8161059" cy="1348463"/>
            <a:chOff x="11600" y="1496380"/>
            <a:chExt cx="12038120" cy="1719551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6B89708-91F4-A5C8-793C-99F5AEB3EEB4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45" name="Espace réservé du texte 15">
                <a:extLst>
                  <a:ext uri="{FF2B5EF4-FFF2-40B4-BE49-F238E27FC236}">
                    <a16:creationId xmlns:a16="http://schemas.microsoft.com/office/drawing/2014/main" id="{58CB666A-45A4-EC80-F27C-E5B014017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6" name="Espace réservé du texte 15">
                <a:extLst>
                  <a:ext uri="{FF2B5EF4-FFF2-40B4-BE49-F238E27FC236}">
                    <a16:creationId xmlns:a16="http://schemas.microsoft.com/office/drawing/2014/main" id="{8D6C1B60-8330-5465-0D48-2296238A1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7" name="Espace réservé du texte 15">
                <a:extLst>
                  <a:ext uri="{FF2B5EF4-FFF2-40B4-BE49-F238E27FC236}">
                    <a16:creationId xmlns:a16="http://schemas.microsoft.com/office/drawing/2014/main" id="{54C45237-82C4-2D6F-CD7F-7F4BB3456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8" name="Espace réservé du texte 15">
                <a:extLst>
                  <a:ext uri="{FF2B5EF4-FFF2-40B4-BE49-F238E27FC236}">
                    <a16:creationId xmlns:a16="http://schemas.microsoft.com/office/drawing/2014/main" id="{194CF842-30F1-81DA-8ECD-D145ABAD5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9" name="Espace réservé du texte 15">
                <a:extLst>
                  <a:ext uri="{FF2B5EF4-FFF2-40B4-BE49-F238E27FC236}">
                    <a16:creationId xmlns:a16="http://schemas.microsoft.com/office/drawing/2014/main" id="{409A7AC5-1A51-661D-BAC4-5E4357978C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50" name="Espace réservé du texte 15">
                <a:extLst>
                  <a:ext uri="{FF2B5EF4-FFF2-40B4-BE49-F238E27FC236}">
                    <a16:creationId xmlns:a16="http://schemas.microsoft.com/office/drawing/2014/main" id="{3023D30D-ABB4-99FF-0D16-74F12A48A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51" name="Espace réservé du texte 15">
                <a:extLst>
                  <a:ext uri="{FF2B5EF4-FFF2-40B4-BE49-F238E27FC236}">
                    <a16:creationId xmlns:a16="http://schemas.microsoft.com/office/drawing/2014/main" id="{4BFF0CDC-1ADB-A50B-805F-B09E73267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38" name="Graphique 37" descr="Ampoule avec un remplissage uni">
              <a:extLst>
                <a:ext uri="{FF2B5EF4-FFF2-40B4-BE49-F238E27FC236}">
                  <a16:creationId xmlns:a16="http://schemas.microsoft.com/office/drawing/2014/main" id="{8545E07D-2D74-5A59-3A6C-994D59A9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39" name="Graphique 38" descr="Seau et pelle avec un remplissage uni">
              <a:extLst>
                <a:ext uri="{FF2B5EF4-FFF2-40B4-BE49-F238E27FC236}">
                  <a16:creationId xmlns:a16="http://schemas.microsoft.com/office/drawing/2014/main" id="{F9106A69-B2F6-1E0A-A622-AA7E1F6F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40" name="Graphique 39" descr="Tubes à essai avec un remplissage uni">
              <a:extLst>
                <a:ext uri="{FF2B5EF4-FFF2-40B4-BE49-F238E27FC236}">
                  <a16:creationId xmlns:a16="http://schemas.microsoft.com/office/drawing/2014/main" id="{78F1D3CC-F9AE-F777-8E4C-C6CF9CF1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41" name="Graphique 40" descr="Explosion avec un remplissage uni">
              <a:extLst>
                <a:ext uri="{FF2B5EF4-FFF2-40B4-BE49-F238E27FC236}">
                  <a16:creationId xmlns:a16="http://schemas.microsoft.com/office/drawing/2014/main" id="{85F8B235-4458-EF35-C5AC-79AFE0D9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42" name="Graphique 41" descr="Trophée avec un remplissage uni">
              <a:extLst>
                <a:ext uri="{FF2B5EF4-FFF2-40B4-BE49-F238E27FC236}">
                  <a16:creationId xmlns:a16="http://schemas.microsoft.com/office/drawing/2014/main" id="{F16596A9-B0E5-C610-B114-9AE38D41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43" name="Graphique 42" descr="Assiette couverte avec un remplissage uni">
              <a:extLst>
                <a:ext uri="{FF2B5EF4-FFF2-40B4-BE49-F238E27FC236}">
                  <a16:creationId xmlns:a16="http://schemas.microsoft.com/office/drawing/2014/main" id="{64634943-FC5A-70A3-F6C0-D2430508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44" name="Graphique 43" descr="Scène de château avec un remplissage uni">
              <a:extLst>
                <a:ext uri="{FF2B5EF4-FFF2-40B4-BE49-F238E27FC236}">
                  <a16:creationId xmlns:a16="http://schemas.microsoft.com/office/drawing/2014/main" id="{21D882E2-71EA-0CA0-01F9-9E78FA3C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  <a:p>
            <a:pPr algn="ctr"/>
            <a:r>
              <a:rPr lang="fr-FR" sz="2400" b="1" i="1"/>
              <a:t>7 phases of community life </a:t>
            </a:r>
            <a:r>
              <a:rPr lang="fr-FR" sz="2400" b="1" i="1" err="1"/>
              <a:t>that</a:t>
            </a:r>
            <a:r>
              <a:rPr lang="fr-FR" sz="2400" b="1" i="1"/>
              <a:t> </a:t>
            </a:r>
            <a:r>
              <a:rPr lang="fr-FR" sz="2400" b="1" i="1" err="1"/>
              <a:t>bring</a:t>
            </a:r>
            <a:r>
              <a:rPr lang="fr-FR" sz="2400" b="1" i="1"/>
              <a:t> change</a:t>
            </a:r>
            <a:endParaRPr lang="fr-FR" sz="2400" b="1" i="1">
              <a:cs typeface="Calibri"/>
            </a:endParaRPr>
          </a:p>
        </p:txBody>
      </p:sp>
      <p:pic>
        <p:nvPicPr>
          <p:cNvPr id="54" name="Image 53" descr="Une femme âgée nous tend la main">
            <a:extLst>
              <a:ext uri="{FF2B5EF4-FFF2-40B4-BE49-F238E27FC236}">
                <a16:creationId xmlns:a16="http://schemas.microsoft.com/office/drawing/2014/main" id="{328E3433-5FA5-B12B-9F37-FBE784D7E32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025" y="2631559"/>
            <a:ext cx="1798435" cy="3429000"/>
          </a:xfrm>
          <a:prstGeom prst="rect">
            <a:avLst/>
          </a:prstGeom>
        </p:spPr>
      </p:pic>
      <p:sp>
        <p:nvSpPr>
          <p:cNvPr id="55" name="Bulle narrative : ronde 54">
            <a:extLst>
              <a:ext uri="{FF2B5EF4-FFF2-40B4-BE49-F238E27FC236}">
                <a16:creationId xmlns:a16="http://schemas.microsoft.com/office/drawing/2014/main" id="{E6A5560F-D27D-3F31-D425-8123CD489082}"/>
              </a:ext>
            </a:extLst>
          </p:cNvPr>
          <p:cNvSpPr/>
          <p:nvPr/>
        </p:nvSpPr>
        <p:spPr>
          <a:xfrm>
            <a:off x="7936463" y="5030059"/>
            <a:ext cx="4475264" cy="1429890"/>
          </a:xfrm>
          <a:prstGeom prst="wedgeEllipseCallout">
            <a:avLst>
              <a:gd name="adj1" fmla="val -10330"/>
              <a:gd name="adj2" fmla="val -126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 role of the community can go beyond mere inspiration. It can support its members throughout the implementation of a change, leading up to new standards</a:t>
            </a:r>
          </a:p>
        </p:txBody>
      </p:sp>
      <p:pic>
        <p:nvPicPr>
          <p:cNvPr id="59" name="Image 58" descr="Un jeune homme d'affaires lève le doigt">
            <a:extLst>
              <a:ext uri="{FF2B5EF4-FFF2-40B4-BE49-F238E27FC236}">
                <a16:creationId xmlns:a16="http://schemas.microsoft.com/office/drawing/2014/main" id="{4DA58BA3-DEB6-F934-A8C8-E29428E6B71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721" y="2519512"/>
            <a:ext cx="1543281" cy="3768718"/>
          </a:xfrm>
          <a:prstGeom prst="rect">
            <a:avLst/>
          </a:prstGeom>
        </p:spPr>
      </p:pic>
      <p:sp>
        <p:nvSpPr>
          <p:cNvPr id="60" name="Bulle narrative : ronde 59">
            <a:extLst>
              <a:ext uri="{FF2B5EF4-FFF2-40B4-BE49-F238E27FC236}">
                <a16:creationId xmlns:a16="http://schemas.microsoft.com/office/drawing/2014/main" id="{DD9B62A7-6047-B9B2-92A8-747C67105AEF}"/>
              </a:ext>
            </a:extLst>
          </p:cNvPr>
          <p:cNvSpPr/>
          <p:nvPr/>
        </p:nvSpPr>
        <p:spPr>
          <a:xfrm>
            <a:off x="4890769" y="4321743"/>
            <a:ext cx="3481858" cy="1167708"/>
          </a:xfrm>
          <a:prstGeom prst="wedgeEllipseCallout">
            <a:avLst>
              <a:gd name="adj1" fmla="val 17019"/>
              <a:gd name="adj2" fmla="val -103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Indeed, all of this is not automatic or intuitive for everyone. Having a pathway or guidance helps</a:t>
            </a:r>
          </a:p>
        </p:txBody>
      </p:sp>
      <p:pic>
        <p:nvPicPr>
          <p:cNvPr id="2" name="Image 1" descr="Un jeune homme d'affaires se réjouit">
            <a:extLst>
              <a:ext uri="{FF2B5EF4-FFF2-40B4-BE49-F238E27FC236}">
                <a16:creationId xmlns:a16="http://schemas.microsoft.com/office/drawing/2014/main" id="{44B39C2C-E6B3-1020-E31A-A024CA75A3F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539" y="2609446"/>
            <a:ext cx="1084520" cy="352710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C52E33E-68B4-D584-0192-B100D255CD19}"/>
              </a:ext>
            </a:extLst>
          </p:cNvPr>
          <p:cNvSpPr txBox="1">
            <a:spLocks/>
          </p:cNvSpPr>
          <p:nvPr/>
        </p:nvSpPr>
        <p:spPr>
          <a:xfrm>
            <a:off x="3706115" y="582582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CD75C87-3AE3-0F71-FBAC-C80F549BB722}"/>
              </a:ext>
            </a:extLst>
          </p:cNvPr>
          <p:cNvSpPr txBox="1">
            <a:spLocks/>
          </p:cNvSpPr>
          <p:nvPr/>
        </p:nvSpPr>
        <p:spPr>
          <a:xfrm>
            <a:off x="7154085" y="5967168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  <a:endParaRPr lang="fr-FR" sz="1600" b="1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B322BA7-1586-B45F-2217-A8DB71D0EBA1}"/>
              </a:ext>
            </a:extLst>
          </p:cNvPr>
          <p:cNvSpPr txBox="1">
            <a:spLocks/>
          </p:cNvSpPr>
          <p:nvPr/>
        </p:nvSpPr>
        <p:spPr>
          <a:xfrm>
            <a:off x="9479896" y="6136554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063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6767B6-31D5-430C-5799-7841CDFF09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98" y="584775"/>
            <a:ext cx="8502502" cy="43476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FE500B-76B8-6E0B-D4ED-0620D0251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712" y="5020388"/>
            <a:ext cx="7666074" cy="12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530D-A8C2-14F7-5A40-032DE3200D58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7FE6783-597A-B366-62DE-910B52098EDB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3B57-D788-E36B-8828-4EDA68B0786C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E53F-3F40-6055-1F74-3EF85A65FF7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37A4EE-3670-403D-015B-F5082786EA27}"/>
              </a:ext>
            </a:extLst>
          </p:cNvPr>
          <p:cNvSpPr txBox="1">
            <a:spLocks/>
          </p:cNvSpPr>
          <p:nvPr/>
        </p:nvSpPr>
        <p:spPr>
          <a:xfrm>
            <a:off x="1627441" y="1020928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Past</a:t>
            </a:r>
          </a:p>
        </p:txBody>
      </p:sp>
      <p:pic>
        <p:nvPicPr>
          <p:cNvPr id="8" name="Image 7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3C0B11D4-DDF7-7207-9DC6-D1887C669C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71" y="2591932"/>
            <a:ext cx="1558431" cy="1558431"/>
          </a:xfrm>
          <a:prstGeom prst="rect">
            <a:avLst/>
          </a:prstGeom>
        </p:spPr>
      </p:pic>
      <p:pic>
        <p:nvPicPr>
          <p:cNvPr id="9" name="Image 8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CBF04949-C1AF-4404-1DF2-A5DC4C0254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2140816"/>
            <a:ext cx="2400524" cy="11546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B7B61-A1AB-BC3C-6242-6606E28910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84" y="2461968"/>
            <a:ext cx="3169964" cy="3090933"/>
          </a:xfrm>
          <a:prstGeom prst="rect">
            <a:avLst/>
          </a:prstGeom>
        </p:spPr>
      </p:pic>
      <p:pic>
        <p:nvPicPr>
          <p:cNvPr id="12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3192C8A-04AB-55A3-1541-F19A35C761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8" y="4932621"/>
            <a:ext cx="1502499" cy="62028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9AF5A48-1516-9375-9F60-F573D6EE7BDC}"/>
              </a:ext>
            </a:extLst>
          </p:cNvPr>
          <p:cNvSpPr txBox="1">
            <a:spLocks/>
          </p:cNvSpPr>
          <p:nvPr/>
        </p:nvSpPr>
        <p:spPr>
          <a:xfrm>
            <a:off x="5388171" y="1024485"/>
            <a:ext cx="9526289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TODAY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05DC4B-34AF-B8FB-8A6B-9673390972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381" y="3930065"/>
            <a:ext cx="2243195" cy="6271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9C80147-756F-5A58-C49E-1B622BFEE7C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5191880"/>
            <a:ext cx="2400524" cy="1142932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534113E-78BE-2F75-AABC-84EB96372258}"/>
              </a:ext>
            </a:extLst>
          </p:cNvPr>
          <p:cNvCxnSpPr>
            <a:cxnSpLocks/>
          </p:cNvCxnSpPr>
          <p:nvPr/>
        </p:nvCxnSpPr>
        <p:spPr>
          <a:xfrm flipV="1">
            <a:off x="3731848" y="3829253"/>
            <a:ext cx="1480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C155297-E815-1CAE-9A93-A8BBAAD4B711}"/>
              </a:ext>
            </a:extLst>
          </p:cNvPr>
          <p:cNvSpPr txBox="1"/>
          <p:nvPr/>
        </p:nvSpPr>
        <p:spPr>
          <a:xfrm>
            <a:off x="5399705" y="4531349"/>
            <a:ext cx="174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Co-</a:t>
            </a:r>
            <a:r>
              <a:rPr lang="fr-FR" sz="1400" err="1"/>
              <a:t>Founder</a:t>
            </a:r>
            <a:r>
              <a:rPr lang="fr-FR" sz="1400"/>
              <a:t> CTO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9871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B07027-D4F8-9A33-B8C5-4FB86618686E}"/>
              </a:ext>
            </a:extLst>
          </p:cNvPr>
          <p:cNvSpPr txBox="1"/>
          <p:nvPr/>
        </p:nvSpPr>
        <p:spPr>
          <a:xfrm>
            <a:off x="4221125" y="4051005"/>
            <a:ext cx="766613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i="1"/>
          </a:p>
          <a:p>
            <a:r>
              <a:rPr lang="en-US" sz="2400" i="1"/>
              <a:t>Do not underestimate the frustrations associated with poor timing in community / collaborative program lifecycle</a:t>
            </a:r>
          </a:p>
          <a:p>
            <a:endParaRPr lang="en-US" sz="2400" i="1"/>
          </a:p>
          <a:p>
            <a:r>
              <a:rPr lang="en-US" sz="2400" i="1"/>
              <a:t>“Precision beats power, timing beats speed” (Credits to Conor McGregor)</a:t>
            </a:r>
          </a:p>
        </p:txBody>
      </p:sp>
      <p:pic>
        <p:nvPicPr>
          <p:cNvPr id="12" name="Image 11" descr="Un jeune homme d'affaires pointé du doigt">
            <a:extLst>
              <a:ext uri="{FF2B5EF4-FFF2-40B4-BE49-F238E27FC236}">
                <a16:creationId xmlns:a16="http://schemas.microsoft.com/office/drawing/2014/main" id="{8A9D3F94-A008-0CC6-50E9-BFA728B052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577" y="1807535"/>
            <a:ext cx="1265831" cy="25411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06EDDB76-5DAC-AEE1-385A-F2176A263D90}"/>
              </a:ext>
            </a:extLst>
          </p:cNvPr>
          <p:cNvGrpSpPr/>
          <p:nvPr/>
        </p:nvGrpSpPr>
        <p:grpSpPr>
          <a:xfrm>
            <a:off x="3843098" y="584775"/>
            <a:ext cx="8161059" cy="1348463"/>
            <a:chOff x="11600" y="1496380"/>
            <a:chExt cx="12038120" cy="171955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C600E9B-A532-2C26-FBFC-A7CFA837ED0B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22" name="Espace réservé du texte 15">
                <a:extLst>
                  <a:ext uri="{FF2B5EF4-FFF2-40B4-BE49-F238E27FC236}">
                    <a16:creationId xmlns:a16="http://schemas.microsoft.com/office/drawing/2014/main" id="{4FB417DD-18A2-9C91-1BA6-9347A1FBB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3" name="Espace réservé du texte 15">
                <a:extLst>
                  <a:ext uri="{FF2B5EF4-FFF2-40B4-BE49-F238E27FC236}">
                    <a16:creationId xmlns:a16="http://schemas.microsoft.com/office/drawing/2014/main" id="{76453D66-32EE-215E-7C42-86D721E38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4" name="Espace réservé du texte 15">
                <a:extLst>
                  <a:ext uri="{FF2B5EF4-FFF2-40B4-BE49-F238E27FC236}">
                    <a16:creationId xmlns:a16="http://schemas.microsoft.com/office/drawing/2014/main" id="{D55EEDFA-6D4F-3589-59E3-E3B456B0B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5" name="Espace réservé du texte 15">
                <a:extLst>
                  <a:ext uri="{FF2B5EF4-FFF2-40B4-BE49-F238E27FC236}">
                    <a16:creationId xmlns:a16="http://schemas.microsoft.com/office/drawing/2014/main" id="{25EC3479-2810-5A3F-8883-0424A560BC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6" name="Espace réservé du texte 15">
                <a:extLst>
                  <a:ext uri="{FF2B5EF4-FFF2-40B4-BE49-F238E27FC236}">
                    <a16:creationId xmlns:a16="http://schemas.microsoft.com/office/drawing/2014/main" id="{A76E3DC3-4676-E922-4DE4-6D6B2FB9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27" name="Espace réservé du texte 15">
                <a:extLst>
                  <a:ext uri="{FF2B5EF4-FFF2-40B4-BE49-F238E27FC236}">
                    <a16:creationId xmlns:a16="http://schemas.microsoft.com/office/drawing/2014/main" id="{16B1FA6A-811A-1426-0112-8881152AF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28" name="Espace réservé du texte 15">
                <a:extLst>
                  <a:ext uri="{FF2B5EF4-FFF2-40B4-BE49-F238E27FC236}">
                    <a16:creationId xmlns:a16="http://schemas.microsoft.com/office/drawing/2014/main" id="{1DC75920-709B-0468-5DE3-9E1122CA2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15" name="Graphique 14" descr="Ampoule avec un remplissage uni">
              <a:extLst>
                <a:ext uri="{FF2B5EF4-FFF2-40B4-BE49-F238E27FC236}">
                  <a16:creationId xmlns:a16="http://schemas.microsoft.com/office/drawing/2014/main" id="{AE9FD99F-E27B-5601-71F0-BDB672CA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Seau et pelle avec un remplissage uni">
              <a:extLst>
                <a:ext uri="{FF2B5EF4-FFF2-40B4-BE49-F238E27FC236}">
                  <a16:creationId xmlns:a16="http://schemas.microsoft.com/office/drawing/2014/main" id="{5896B33F-589E-F508-53BC-0792F436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Tubes à essai avec un remplissage uni">
              <a:extLst>
                <a:ext uri="{FF2B5EF4-FFF2-40B4-BE49-F238E27FC236}">
                  <a16:creationId xmlns:a16="http://schemas.microsoft.com/office/drawing/2014/main" id="{6840D0A4-358D-A7BF-94DC-D7911B91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xplosion avec un remplissage uni">
              <a:extLst>
                <a:ext uri="{FF2B5EF4-FFF2-40B4-BE49-F238E27FC236}">
                  <a16:creationId xmlns:a16="http://schemas.microsoft.com/office/drawing/2014/main" id="{943EFC45-8E2E-7827-9AA5-78A29E90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19" name="Graphique 18" descr="Trophée avec un remplissage uni">
              <a:extLst>
                <a:ext uri="{FF2B5EF4-FFF2-40B4-BE49-F238E27FC236}">
                  <a16:creationId xmlns:a16="http://schemas.microsoft.com/office/drawing/2014/main" id="{F05253F7-EC7B-1F30-C547-3454D7B53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Assiette couverte avec un remplissage uni">
              <a:extLst>
                <a:ext uri="{FF2B5EF4-FFF2-40B4-BE49-F238E27FC236}">
                  <a16:creationId xmlns:a16="http://schemas.microsoft.com/office/drawing/2014/main" id="{DA08D9A4-009E-F90C-8EFD-395A4FA2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Scène de château avec un remplissage uni">
              <a:extLst>
                <a:ext uri="{FF2B5EF4-FFF2-40B4-BE49-F238E27FC236}">
                  <a16:creationId xmlns:a16="http://schemas.microsoft.com/office/drawing/2014/main" id="{0F7BBF13-A480-0DDD-7CF6-904D1A53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pic>
        <p:nvPicPr>
          <p:cNvPr id="32" name="Image 31" descr="Femme âgée expliquant joyeusement">
            <a:extLst>
              <a:ext uri="{FF2B5EF4-FFF2-40B4-BE49-F238E27FC236}">
                <a16:creationId xmlns:a16="http://schemas.microsoft.com/office/drawing/2014/main" id="{E9E0A254-390A-CC02-D5DE-BA0FFC02C8F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926" y="1895469"/>
            <a:ext cx="758694" cy="2569457"/>
          </a:xfrm>
          <a:prstGeom prst="rect">
            <a:avLst/>
          </a:prstGeom>
        </p:spPr>
      </p:pic>
      <p:pic>
        <p:nvPicPr>
          <p:cNvPr id="34" name="Image 33" descr="Jeune homme d'affaires présentant">
            <a:extLst>
              <a:ext uri="{FF2B5EF4-FFF2-40B4-BE49-F238E27FC236}">
                <a16:creationId xmlns:a16="http://schemas.microsoft.com/office/drawing/2014/main" id="{50BAD471-B94F-0F13-FB4D-3D506141CFA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885" y="1807535"/>
            <a:ext cx="1618709" cy="25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B71C21-6F97-003F-A4A6-751D83EF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" y="0"/>
            <a:ext cx="1216011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DD440C-DF1C-2EF9-BCB9-8F83A016135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075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AC261D-8E26-6148-5702-53630493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7" y="939312"/>
            <a:ext cx="10339924" cy="5370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A63FBD-9B1D-5420-944B-0CC6A4CB00A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032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CE9E7E-321B-8352-C213-7C7EE102C7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705154"/>
            <a:ext cx="10506075" cy="58990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73E1997-211D-92F5-757A-3CCD712BE6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9780CF-65A4-8B25-10A9-59C06BC5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78750"/>
            <a:ext cx="10610850" cy="55249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BA35C2-BCA6-C468-BA0C-EFD0F0D8B97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3245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6036D-B22B-5915-6A84-CA15A5A724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50" y="548640"/>
            <a:ext cx="10139276" cy="568071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ABFB3E-EE5D-14CA-5312-DDBD630EEDB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8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AF957B-5548-3560-00D6-4EB5387A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023157"/>
            <a:ext cx="10591800" cy="535518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8F70FF17-DFBF-66F7-5708-5E66B85D8E54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96D56-5F22-1E50-ECC8-2D50AB28E3EF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418B5-A78F-E762-27DF-A96FC272986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66B0D1-B816-AA47-1A3F-EE198148BEC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24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6A6BBC-31CC-DD76-06FF-F5C80EDB0E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65" y="786408"/>
            <a:ext cx="9925050" cy="528518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FB11CD-031E-F669-7962-2EB4C1876A8F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812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80CFAB-7C5E-C08C-BDC6-712DD83C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2087"/>
            <a:ext cx="10887075" cy="5919512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DA60D3E0-9DA8-3583-D139-20672F04442D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55383-2B2F-18ED-B49A-01FDF68B8603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00BF-7DB6-9F9C-6FDF-F6F90155BC8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916C0C-A61D-C8D1-6A1A-0B3603CCD73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7592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63C66C-7EBC-7FC3-28AE-F3D0C43B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40" y="1059112"/>
            <a:ext cx="9867900" cy="53416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E44672F-8F57-1E57-E5CC-303A1384D1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8477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6" name="Picture 4" descr="Homme d’affaires en poussant les grosses pierres jusqu'à la colline, les lourdes tâches professionnelles et le concept de problèmes. - Photo">
            <a:extLst>
              <a:ext uri="{FF2B5EF4-FFF2-40B4-BE49-F238E27FC236}">
                <a16:creationId xmlns:a16="http://schemas.microsoft.com/office/drawing/2014/main" id="{BDCD9C7B-1A2B-CC1D-4C91-3B99C413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457" y="1"/>
            <a:ext cx="8554336" cy="48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tuit Arbres Et Sol Pendant La Journée Photos">
            <a:extLst>
              <a:ext uri="{FF2B5EF4-FFF2-40B4-BE49-F238E27FC236}">
                <a16:creationId xmlns:a16="http://schemas.microsoft.com/office/drawing/2014/main" id="{6BBC85E5-3CB3-A3DB-B924-13AD32B7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702" y="4836132"/>
            <a:ext cx="2024897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ratuit Aile D'avion Blanc Dans Le Ciel Photos">
            <a:extLst>
              <a:ext uri="{FF2B5EF4-FFF2-40B4-BE49-F238E27FC236}">
                <a16:creationId xmlns:a16="http://schemas.microsoft.com/office/drawing/2014/main" id="{4E2A4073-00FB-6454-4F59-0F7CA3A8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569" y="4836132"/>
            <a:ext cx="1519855" cy="20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tuit Trois éoliennes Grises Photos">
            <a:extLst>
              <a:ext uri="{FF2B5EF4-FFF2-40B4-BE49-F238E27FC236}">
                <a16:creationId xmlns:a16="http://schemas.microsoft.com/office/drawing/2014/main" id="{9400851B-C39B-917C-2953-6FBD8A64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4568" y="4836131"/>
            <a:ext cx="2540001" cy="20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ratuit Homme Debout à Côté Du Train Photos">
            <a:extLst>
              <a:ext uri="{FF2B5EF4-FFF2-40B4-BE49-F238E27FC236}">
                <a16:creationId xmlns:a16="http://schemas.microsoft.com/office/drawing/2014/main" id="{1B34761A-7081-7E86-2E65-E4D56CBA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428" y="4838700"/>
            <a:ext cx="1593064" cy="20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0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72BC49-8873-4003-E06C-6006786E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5" y="606601"/>
            <a:ext cx="8942349" cy="56447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99745D-3083-55AE-DFFF-1860D8B52B5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225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6A4CEC-D098-EF2B-9BF7-610B7EB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65" y="758360"/>
            <a:ext cx="10153650" cy="56424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21333B-5C24-0012-98D0-D693C0EB04B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2370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178A69-1FBF-1D9A-EB0C-E0A95708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770404"/>
            <a:ext cx="10274121" cy="53636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9AE819-73E5-5F14-D10E-F892E41CE84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8943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4899D6-89DF-0520-BF58-A4491EF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576340"/>
            <a:ext cx="10639425" cy="582526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744E72-2E9E-2173-FE92-B0B9418BE0A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230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574F0F-4225-6E68-E0DB-8AFC3EF4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6" y="548640"/>
            <a:ext cx="10648950" cy="5906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48F84A-303C-DA8A-E65A-1A6744B1A2D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4A5213-85DB-6244-D5AB-801586078FEE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81B233-CF35-CE86-B15D-6391F26EBB3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F6D5A-A822-1104-F68A-BA82FD562CC1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5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A05691-5265-C45F-F1EE-CE17C026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0" y="509091"/>
            <a:ext cx="10128950" cy="58398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06635FB-10AF-C24C-AA50-F6DAC5FFCC02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364E92A-A12E-DC62-9806-5F28D98BFA65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F5798-C468-39B7-D7C9-094CCE383095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A96CD-18A6-5662-FCBC-10206E23378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50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0A3A35-D2E0-CD99-B512-E1EDD26E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512429"/>
            <a:ext cx="10657840" cy="5833141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925F3CF-7040-A024-7F18-F215CD109420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76C8A-3C00-BDA8-5091-D6ABA78EB982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C2B01-A9EA-5272-FB3B-9958105D8D2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E7339E-C391-B3D8-4BEF-898ED59035C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9773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162CDA-E817-CE8F-4512-85783B686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11" y="529844"/>
            <a:ext cx="10515040" cy="5944759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F8D78B7-5E28-DA0B-C7FC-2B0ED5D7A13C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BE335-411F-36A4-DD19-401CDFA65B9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4610-715E-0A94-1CB5-735F470037D3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E1A50C-282B-66B7-A534-2A1ADA4598B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411798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In </a:t>
            </a:r>
            <a:r>
              <a:rPr lang="fr-FR" sz="4400" err="1"/>
              <a:t>SHort</a:t>
            </a:r>
            <a:endParaRPr lang="en-US" sz="44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168867-6426-2FF6-BA82-8575F88C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1" y="-19050"/>
            <a:ext cx="8517030" cy="5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C8821-6797-4BFF-81B2-38E397C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56" y="690879"/>
            <a:ext cx="2485858" cy="5167920"/>
          </a:xfrm>
        </p:spPr>
        <p:txBody>
          <a:bodyPr/>
          <a:lstStyle/>
          <a:p>
            <a:r>
              <a:rPr lang="fr-FR" sz="4400"/>
              <a:t>And </a:t>
            </a:r>
            <a:r>
              <a:rPr lang="fr-FR" sz="4400" err="1"/>
              <a:t>you</a:t>
            </a:r>
            <a:r>
              <a:rPr lang="fr-FR" sz="4400"/>
              <a:t>?</a:t>
            </a:r>
            <a:endParaRPr lang="en-US" sz="44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4665225-A9E6-070E-3C8A-B3E7BA7A275D}"/>
              </a:ext>
            </a:extLst>
          </p:cNvPr>
          <p:cNvSpPr txBox="1">
            <a:spLocks/>
          </p:cNvSpPr>
          <p:nvPr/>
        </p:nvSpPr>
        <p:spPr>
          <a:xfrm>
            <a:off x="673168" y="649535"/>
            <a:ext cx="3312235" cy="5209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it-IT" sz="3200" b="1"/>
          </a:p>
          <a:p>
            <a:pPr algn="ctr"/>
            <a:endParaRPr lang="en-US" sz="3200" b="1"/>
          </a:p>
        </p:txBody>
      </p:sp>
      <p:pic>
        <p:nvPicPr>
          <p:cNvPr id="6" name="Immagine 4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94DEBD27-50CA-39BE-FBFB-917B75F7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3168" y="2359052"/>
            <a:ext cx="2571500" cy="2957227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F68CC0-CF91-E653-EF75-CF45089A6682}"/>
              </a:ext>
            </a:extLst>
          </p:cNvPr>
          <p:cNvSpPr txBox="1">
            <a:spLocks/>
          </p:cNvSpPr>
          <p:nvPr/>
        </p:nvSpPr>
        <p:spPr>
          <a:xfrm>
            <a:off x="4086094" y="326991"/>
            <a:ext cx="7719798" cy="553180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FEB954-3C41-109E-DC6D-A06F2DC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44" y="93489"/>
            <a:ext cx="6362700" cy="606601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2EC41BC-62C0-47B6-6076-1CFCCF9EC339}"/>
              </a:ext>
            </a:extLst>
          </p:cNvPr>
          <p:cNvSpPr txBox="1">
            <a:spLocks/>
          </p:cNvSpPr>
          <p:nvPr/>
        </p:nvSpPr>
        <p:spPr>
          <a:xfrm>
            <a:off x="6624397" y="5680999"/>
            <a:ext cx="4894435" cy="51679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>
                <a:solidFill>
                  <a:schemeClr val="tx1"/>
                </a:solidFill>
              </a:rPr>
              <a:t>Questions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8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5124" name="Picture 4" descr="Gratuit Homme Portant Un Pull Blanc Et Un Short Noir Sur Le Point De Courir Photos">
            <a:extLst>
              <a:ext uri="{FF2B5EF4-FFF2-40B4-BE49-F238E27FC236}">
                <a16:creationId xmlns:a16="http://schemas.microsoft.com/office/drawing/2014/main" id="{40B2B25F-6E89-43D5-D42F-9A61AACA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076" y="3493531"/>
            <a:ext cx="5046704" cy="33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040C0B0-FB04-3EFA-15AB-BE4970994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351" y="-1"/>
            <a:ext cx="4829022" cy="35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Images Gratuites : groupe social, équipe, jeunesse ...">
            <a:extLst>
              <a:ext uri="{FF2B5EF4-FFF2-40B4-BE49-F238E27FC236}">
                <a16:creationId xmlns:a16="http://schemas.microsoft.com/office/drawing/2014/main" id="{62DF74E9-CA92-4134-8965-0C78860C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375E5A-621C-4AB4-A22F-7957F9CA6D80}"/>
              </a:ext>
            </a:extLst>
          </p:cNvPr>
          <p:cNvSpPr txBox="1"/>
          <p:nvPr/>
        </p:nvSpPr>
        <p:spPr>
          <a:xfrm>
            <a:off x="4382726" y="807546"/>
            <a:ext cx="7225074" cy="28341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Find out more about </a:t>
            </a:r>
            <a:r>
              <a:rPr lang="en-US" sz="2000" dirty="0" err="1">
                <a:ea typeface="+mn-lt"/>
                <a:cs typeface="+mn-lt"/>
              </a:rPr>
              <a:t>Komyu</a:t>
            </a:r>
            <a:r>
              <a:rPr lang="en-US" sz="2000" dirty="0">
                <a:ea typeface="+mn-lt"/>
                <a:cs typeface="+mn-lt"/>
              </a:rPr>
              <a:t> on</a:t>
            </a:r>
            <a:endParaRPr lang="en-US" sz="2000" dirty="0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News: </a:t>
            </a:r>
            <a:r>
              <a:rPr lang="en-US" dirty="0">
                <a:ea typeface="+mn-lt"/>
                <a:cs typeface="+mn-lt"/>
                <a:hlinkClick r:id="rId3"/>
              </a:rPr>
              <a:t>https://www.linkedin.com/company/komyucorp/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Web site: </a:t>
            </a:r>
            <a:r>
              <a:rPr lang="en-US" dirty="0">
                <a:ea typeface="+mn-lt"/>
                <a:cs typeface="+mn-lt"/>
                <a:hlinkClick r:id="rId4"/>
              </a:rPr>
              <a:t>www.komyu.io</a:t>
            </a:r>
            <a:endParaRPr lang="en-US" dirty="0">
              <a:ea typeface="+mn-lt"/>
              <a:cs typeface="+mn-lt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Partial (and mainly FR) content of MCF: </a:t>
            </a:r>
            <a:r>
              <a:rPr lang="en-US" dirty="0">
                <a:ea typeface="+mn-lt"/>
                <a:cs typeface="+mn-lt"/>
                <a:hlinkClick r:id="rId5"/>
              </a:rPr>
              <a:t>https://openseriousgames.org/openseriouscommunity/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Coming soon </a:t>
            </a:r>
            <a:r>
              <a:rPr lang="en-US" dirty="0">
                <a:ea typeface="+mn-lt"/>
                <a:cs typeface="+mn-lt"/>
              </a:rPr>
              <a:t>–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Full Open Source framework: </a:t>
            </a:r>
            <a:r>
              <a:rPr lang="en-US" dirty="0">
                <a:ea typeface="+mn-lt"/>
                <a:cs typeface="+mn-lt"/>
                <a:hlinkClick r:id="rId6"/>
              </a:rPr>
              <a:t>https://github.com/massivecooperation</a:t>
            </a:r>
            <a:endParaRPr lang="en-US" dirty="0">
              <a:ea typeface="+mn-lt"/>
              <a:cs typeface="+mn-lt"/>
            </a:endParaRP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corporatecommunities.org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innersource.fr </a:t>
            </a:r>
            <a:endParaRPr lang="en-US" dirty="0">
              <a:hlinkClick r:id="rId7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 dirty="0">
              <a:ea typeface="+mn-lt"/>
              <a:cs typeface="+mn-lt"/>
            </a:endParaRPr>
          </a:p>
        </p:txBody>
      </p:sp>
      <p:pic>
        <p:nvPicPr>
          <p:cNvPr id="4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C9FD3C9-0D8A-8C3F-FC3D-72116FCADA9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9840" y="213856"/>
            <a:ext cx="2416682" cy="997683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B5F123-3D98-30A7-A0F8-552BEFCF178A}"/>
              </a:ext>
            </a:extLst>
          </p:cNvPr>
          <p:cNvSpPr txBox="1"/>
          <p:nvPr/>
        </p:nvSpPr>
        <p:spPr>
          <a:xfrm>
            <a:off x="5549072" y="4297781"/>
            <a:ext cx="3915218" cy="914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thomas.froment@komyu.fr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https://www.linkedin.com/in/tfroment/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8EB60E1-86E8-3A72-3524-1075984E3BC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726" y="4178774"/>
            <a:ext cx="1152086" cy="11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4" name="Picture 2" descr="Gratuit équipe De Basket Ball Empilant Les Mains Photos">
            <a:extLst>
              <a:ext uri="{FF2B5EF4-FFF2-40B4-BE49-F238E27FC236}">
                <a16:creationId xmlns:a16="http://schemas.microsoft.com/office/drawing/2014/main" id="{090A628A-5BAD-0114-CF71-0CAD78AD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474" y="-9427"/>
            <a:ext cx="8520928" cy="56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94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6146" name="Picture 2" descr="Gratuit Photos gratuites de ancien, antiquité, classique Photos">
            <a:extLst>
              <a:ext uri="{FF2B5EF4-FFF2-40B4-BE49-F238E27FC236}">
                <a16:creationId xmlns:a16="http://schemas.microsoft.com/office/drawing/2014/main" id="{5DB046C7-3453-4F24-C70A-199E1578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2598" y="0"/>
            <a:ext cx="8529402" cy="56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6D13F6B-376A-78AB-E004-176FA99935BD}"/>
              </a:ext>
            </a:extLst>
          </p:cNvPr>
          <p:cNvSpPr txBox="1"/>
          <p:nvPr/>
        </p:nvSpPr>
        <p:spPr>
          <a:xfrm>
            <a:off x="4673964" y="5961401"/>
            <a:ext cx="65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i="1">
                <a:latin typeface="Avenir Next LT Pro"/>
              </a:rPr>
              <a:t>The  </a:t>
            </a:r>
            <a:r>
              <a:rPr lang="fr-FR" sz="2400" b="1" i="1">
                <a:latin typeface="Avenir Next LT Pro"/>
              </a:rPr>
              <a:t>M</a:t>
            </a:r>
            <a:r>
              <a:rPr lang="fr-FR" sz="2400" i="1">
                <a:latin typeface="Avenir Next LT Pro"/>
              </a:rPr>
              <a:t>assive </a:t>
            </a:r>
            <a:r>
              <a:rPr lang="fr-FR" sz="2400" b="1" i="1">
                <a:latin typeface="Avenir Next LT Pro"/>
              </a:rPr>
              <a:t>C</a:t>
            </a:r>
            <a:r>
              <a:rPr lang="fr-FR" sz="2400" i="1">
                <a:latin typeface="Avenir Next LT Pro"/>
              </a:rPr>
              <a:t>ooperation </a:t>
            </a:r>
            <a:r>
              <a:rPr lang="fr-FR" sz="2400" b="1" i="1">
                <a:latin typeface="Avenir Next LT Pro"/>
              </a:rPr>
              <a:t>F</a:t>
            </a:r>
            <a:r>
              <a:rPr lang="fr-FR" sz="2400" i="1">
                <a:latin typeface="Avenir Next LT Pro"/>
              </a:rPr>
              <a:t>ramework (MCF)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8083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7FC1-CD66-294F-E8D8-46500DC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GREAT GOAL</a:t>
            </a: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CB78D-BA64-D051-8C34-58998D091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782" y="1205"/>
            <a:ext cx="8523881" cy="56843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EC2AD-6A83-89A1-84F1-E81702A7CF6C}"/>
              </a:ext>
            </a:extLst>
          </p:cNvPr>
          <p:cNvSpPr txBox="1"/>
          <p:nvPr/>
        </p:nvSpPr>
        <p:spPr>
          <a:xfrm>
            <a:off x="4063065" y="5691283"/>
            <a:ext cx="790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 ecosystem of + 50 companies, schools and foundations, involving 1000 contributors to the Massive Cooperation Framework by 2030</a:t>
            </a:r>
          </a:p>
        </p:txBody>
      </p:sp>
    </p:spTree>
    <p:extLst>
      <p:ext uri="{BB962C8B-B14F-4D97-AF65-F5344CB8AC3E}">
        <p14:creationId xmlns:p14="http://schemas.microsoft.com/office/powerpoint/2010/main" val="13835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" name="Image 2" descr="Un homme d'affaires applaudit à deux mains">
            <a:extLst>
              <a:ext uri="{FF2B5EF4-FFF2-40B4-BE49-F238E27FC236}">
                <a16:creationId xmlns:a16="http://schemas.microsoft.com/office/drawing/2014/main" id="{464C12A2-E8AA-786D-AAAF-C0A5A69C3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292" y="2979363"/>
            <a:ext cx="1553281" cy="3135687"/>
          </a:xfrm>
          <a:prstGeom prst="rect">
            <a:avLst/>
          </a:prstGeom>
        </p:spPr>
      </p:pic>
      <p:pic>
        <p:nvPicPr>
          <p:cNvPr id="52" name="Image 51" descr="Le poing de l'homme d'affaires sur le menton">
            <a:extLst>
              <a:ext uri="{FF2B5EF4-FFF2-40B4-BE49-F238E27FC236}">
                <a16:creationId xmlns:a16="http://schemas.microsoft.com/office/drawing/2014/main" id="{388402B3-1F0A-4DDC-D217-8441E79E78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299" y="4156873"/>
            <a:ext cx="725691" cy="2392730"/>
          </a:xfrm>
          <a:prstGeom prst="rect">
            <a:avLst/>
          </a:prstGeom>
        </p:spPr>
      </p:pic>
      <p:sp>
        <p:nvSpPr>
          <p:cNvPr id="54" name="Bulle narrative : ronde 53">
            <a:extLst>
              <a:ext uri="{FF2B5EF4-FFF2-40B4-BE49-F238E27FC236}">
                <a16:creationId xmlns:a16="http://schemas.microsoft.com/office/drawing/2014/main" id="{CB827ADE-2F8F-B118-A5EA-BDA56D694020}"/>
              </a:ext>
            </a:extLst>
          </p:cNvPr>
          <p:cNvSpPr/>
          <p:nvPr/>
        </p:nvSpPr>
        <p:spPr>
          <a:xfrm>
            <a:off x="6478699" y="261918"/>
            <a:ext cx="2604978" cy="1441987"/>
          </a:xfrm>
          <a:prstGeom prst="wedgeEllipseCallout">
            <a:avLst>
              <a:gd name="adj1" fmla="val -6799"/>
              <a:gd name="adj2" fmla="val 132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Come join my community, it's really awesome!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DA73C084-F24C-76F2-7123-4DC98F1BC02B}"/>
              </a:ext>
            </a:extLst>
          </p:cNvPr>
          <p:cNvGrpSpPr/>
          <p:nvPr/>
        </p:nvGrpSpPr>
        <p:grpSpPr>
          <a:xfrm>
            <a:off x="4315226" y="391426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59" name="Graphique 58" descr="Utilisateur avec un remplissage uni">
              <a:extLst>
                <a:ext uri="{FF2B5EF4-FFF2-40B4-BE49-F238E27FC236}">
                  <a16:creationId xmlns:a16="http://schemas.microsoft.com/office/drawing/2014/main" id="{2DCC6223-C141-F664-BB6F-4099CF0A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60" name="Graphique 59" descr="Utilisateur avec un remplissage uni">
              <a:extLst>
                <a:ext uri="{FF2B5EF4-FFF2-40B4-BE49-F238E27FC236}">
                  <a16:creationId xmlns:a16="http://schemas.microsoft.com/office/drawing/2014/main" id="{543A7D03-888A-F2E6-6AEE-B1F78537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61" name="Graphique 60" descr="Utilisateur avec un remplissage uni">
              <a:extLst>
                <a:ext uri="{FF2B5EF4-FFF2-40B4-BE49-F238E27FC236}">
                  <a16:creationId xmlns:a16="http://schemas.microsoft.com/office/drawing/2014/main" id="{E4514439-C4D4-1E7A-E231-224AD56D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62" name="Graphique 61" descr="Utilisateur avec un remplissage uni">
              <a:extLst>
                <a:ext uri="{FF2B5EF4-FFF2-40B4-BE49-F238E27FC236}">
                  <a16:creationId xmlns:a16="http://schemas.microsoft.com/office/drawing/2014/main" id="{BD2F2BFB-7A13-AABB-156B-AA486C68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63" name="Graphique 62" descr="Utilisateur avec un remplissage uni">
              <a:extLst>
                <a:ext uri="{FF2B5EF4-FFF2-40B4-BE49-F238E27FC236}">
                  <a16:creationId xmlns:a16="http://schemas.microsoft.com/office/drawing/2014/main" id="{ADA0EDA2-1612-AC46-05F5-EE1F8C4D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64" name="Graphique 63" descr="Utilisateur avec un remplissage uni">
              <a:extLst>
                <a:ext uri="{FF2B5EF4-FFF2-40B4-BE49-F238E27FC236}">
                  <a16:creationId xmlns:a16="http://schemas.microsoft.com/office/drawing/2014/main" id="{B6DAA774-21DF-A0B1-BA8B-B0EFD4FF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65" name="Graphique 64" descr="Utilisateur avec un remplissage uni">
              <a:extLst>
                <a:ext uri="{FF2B5EF4-FFF2-40B4-BE49-F238E27FC236}">
                  <a16:creationId xmlns:a16="http://schemas.microsoft.com/office/drawing/2014/main" id="{42D8D624-E33F-B75E-26D2-E392FCFF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66" name="Graphique 65" descr="Utilisateur avec un remplissage uni">
              <a:extLst>
                <a:ext uri="{FF2B5EF4-FFF2-40B4-BE49-F238E27FC236}">
                  <a16:creationId xmlns:a16="http://schemas.microsoft.com/office/drawing/2014/main" id="{483C67AA-201E-BF17-440D-8979C9C6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67" name="Graphique 66" descr="Utilisateur avec un remplissage uni">
              <a:extLst>
                <a:ext uri="{FF2B5EF4-FFF2-40B4-BE49-F238E27FC236}">
                  <a16:creationId xmlns:a16="http://schemas.microsoft.com/office/drawing/2014/main" id="{FC0BBF7F-16D6-524D-E2E5-862CD4D9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68" name="Graphique 67" descr="Utilisateur avec un remplissage uni">
              <a:extLst>
                <a:ext uri="{FF2B5EF4-FFF2-40B4-BE49-F238E27FC236}">
                  <a16:creationId xmlns:a16="http://schemas.microsoft.com/office/drawing/2014/main" id="{62FBC715-02AA-50EB-B7A2-F29B2160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69" name="Graphique 68" descr="Utilisateur avec un remplissage uni">
              <a:extLst>
                <a:ext uri="{FF2B5EF4-FFF2-40B4-BE49-F238E27FC236}">
                  <a16:creationId xmlns:a16="http://schemas.microsoft.com/office/drawing/2014/main" id="{800D813B-A5DE-CD6B-BC60-0EE2569A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pic>
        <p:nvPicPr>
          <p:cNvPr id="70" name="Graphique 69" descr="Bâtiment avec un remplissage uni">
            <a:extLst>
              <a:ext uri="{FF2B5EF4-FFF2-40B4-BE49-F238E27FC236}">
                <a16:creationId xmlns:a16="http://schemas.microsoft.com/office/drawing/2014/main" id="{112B9F5A-9D1A-31F3-FE8E-F5EDC7C74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052" y="479564"/>
            <a:ext cx="1722120" cy="1722120"/>
          </a:xfrm>
          <a:prstGeom prst="rect">
            <a:avLst/>
          </a:prstGeom>
        </p:spPr>
      </p:pic>
      <p:sp>
        <p:nvSpPr>
          <p:cNvPr id="72" name="Bulle narrative : ronde 71">
            <a:extLst>
              <a:ext uri="{FF2B5EF4-FFF2-40B4-BE49-F238E27FC236}">
                <a16:creationId xmlns:a16="http://schemas.microsoft.com/office/drawing/2014/main" id="{B1892F4B-B1C1-AEDD-0063-6BC13511C173}"/>
              </a:ext>
            </a:extLst>
          </p:cNvPr>
          <p:cNvSpPr/>
          <p:nvPr/>
        </p:nvSpPr>
        <p:spPr>
          <a:xfrm>
            <a:off x="4545983" y="2555401"/>
            <a:ext cx="1550017" cy="1247973"/>
          </a:xfrm>
          <a:prstGeom prst="wedgeEllipseCallout">
            <a:avLst/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But </a:t>
            </a:r>
            <a:r>
              <a:rPr lang="fr-FR" sz="1600" err="1"/>
              <a:t>my</a:t>
            </a:r>
            <a:r>
              <a:rPr lang="fr-FR" sz="1600"/>
              <a:t> </a:t>
            </a:r>
            <a:r>
              <a:rPr lang="fr-FR" sz="1600" err="1"/>
              <a:t>members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come!</a:t>
            </a:r>
            <a:endParaRPr lang="en-US" sz="1600"/>
          </a:p>
        </p:txBody>
      </p:sp>
      <p:sp>
        <p:nvSpPr>
          <p:cNvPr id="74" name="Bulle narrative : ronde 73">
            <a:extLst>
              <a:ext uri="{FF2B5EF4-FFF2-40B4-BE49-F238E27FC236}">
                <a16:creationId xmlns:a16="http://schemas.microsoft.com/office/drawing/2014/main" id="{B8EA3B26-8BCD-1CD8-DF15-EF00632C3BA3}"/>
              </a:ext>
            </a:extLst>
          </p:cNvPr>
          <p:cNvSpPr/>
          <p:nvPr/>
        </p:nvSpPr>
        <p:spPr>
          <a:xfrm>
            <a:off x="9464587" y="2472231"/>
            <a:ext cx="2199932" cy="1185975"/>
          </a:xfrm>
          <a:prstGeom prst="wedgeEllipseCallout">
            <a:avLst>
              <a:gd name="adj1" fmla="val -2725"/>
              <a:gd name="adj2" fmla="val 76209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But </a:t>
            </a:r>
            <a:r>
              <a:rPr lang="fr-FR" sz="1600" dirty="0" err="1"/>
              <a:t>my</a:t>
            </a:r>
            <a:r>
              <a:rPr lang="fr-FR" sz="1600" dirty="0"/>
              <a:t> </a:t>
            </a:r>
            <a:r>
              <a:rPr lang="fr-FR" sz="1600" dirty="0" err="1"/>
              <a:t>Company</a:t>
            </a:r>
            <a:r>
              <a:rPr lang="fr-FR" sz="1600" dirty="0"/>
              <a:t> </a:t>
            </a:r>
            <a:r>
              <a:rPr lang="fr-FR" sz="1600" dirty="0" err="1"/>
              <a:t>doesn’t</a:t>
            </a:r>
            <a:r>
              <a:rPr lang="fr-FR" sz="1600" dirty="0"/>
              <a:t> </a:t>
            </a:r>
            <a:r>
              <a:rPr lang="fr-FR" sz="1600" dirty="0" err="1"/>
              <a:t>get</a:t>
            </a:r>
            <a:r>
              <a:rPr lang="fr-FR" sz="1600" dirty="0"/>
              <a:t> all the </a:t>
            </a:r>
            <a:r>
              <a:rPr lang="fr-FR" sz="1600" dirty="0" err="1"/>
              <a:t>potential</a:t>
            </a:r>
            <a:r>
              <a:rPr lang="fr-FR" sz="1600" dirty="0"/>
              <a:t>!</a:t>
            </a:r>
            <a:endParaRPr lang="en-US" sz="1600" dirty="0"/>
          </a:p>
        </p:txBody>
      </p:sp>
      <p:pic>
        <p:nvPicPr>
          <p:cNvPr id="76" name="Image 75" descr="Un homme d'affaires qui hausse les épaules">
            <a:extLst>
              <a:ext uri="{FF2B5EF4-FFF2-40B4-BE49-F238E27FC236}">
                <a16:creationId xmlns:a16="http://schemas.microsoft.com/office/drawing/2014/main" id="{FEE634BF-F858-7AAC-CBAE-B086D73A58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309" y="3967596"/>
            <a:ext cx="1120522" cy="2507579"/>
          </a:xfrm>
          <a:prstGeom prst="rect">
            <a:avLst/>
          </a:prstGeom>
        </p:spPr>
      </p:pic>
      <p:pic>
        <p:nvPicPr>
          <p:cNvPr id="77" name="Immagine 10" descr="Donna d'affari con i pollici in su">
            <a:extLst>
              <a:ext uri="{FF2B5EF4-FFF2-40B4-BE49-F238E27FC236}">
                <a16:creationId xmlns:a16="http://schemas.microsoft.com/office/drawing/2014/main" id="{D0BF12B3-C343-E98C-B869-25E935B83E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6"/>
          <a:stretch/>
        </p:blipFill>
        <p:spPr>
          <a:xfrm>
            <a:off x="3621192" y="1330988"/>
            <a:ext cx="1477665" cy="1116724"/>
          </a:xfrm>
          <a:prstGeom prst="rect">
            <a:avLst/>
          </a:prstGeom>
        </p:spPr>
      </p:pic>
      <p:pic>
        <p:nvPicPr>
          <p:cNvPr id="79" name="Image 78" descr="Un homme d'affaires regarde le presse-papiers">
            <a:extLst>
              <a:ext uri="{FF2B5EF4-FFF2-40B4-BE49-F238E27FC236}">
                <a16:creationId xmlns:a16="http://schemas.microsoft.com/office/drawing/2014/main" id="{92DD7889-D189-5762-E6FA-61D2BFAF423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006" y="144318"/>
            <a:ext cx="884578" cy="2328195"/>
          </a:xfrm>
          <a:prstGeom prst="rect">
            <a:avLst/>
          </a:prstGeom>
        </p:spPr>
      </p:pic>
      <p:sp>
        <p:nvSpPr>
          <p:cNvPr id="84" name="Titre 1">
            <a:extLst>
              <a:ext uri="{FF2B5EF4-FFF2-40B4-BE49-F238E27FC236}">
                <a16:creationId xmlns:a16="http://schemas.microsoft.com/office/drawing/2014/main" id="{50F7B3B8-4949-4328-B87B-4C03BE0B2C9C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32873C-2B00-B4BD-ED14-EA03C490D459}"/>
              </a:ext>
            </a:extLst>
          </p:cNvPr>
          <p:cNvSpPr txBox="1">
            <a:spLocks/>
          </p:cNvSpPr>
          <p:nvPr/>
        </p:nvSpPr>
        <p:spPr>
          <a:xfrm>
            <a:off x="6571758" y="5945011"/>
            <a:ext cx="198278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DDDD9-3865-780C-4F10-08A67F28508C}"/>
              </a:ext>
            </a:extLst>
          </p:cNvPr>
          <p:cNvSpPr txBox="1"/>
          <p:nvPr/>
        </p:nvSpPr>
        <p:spPr>
          <a:xfrm>
            <a:off x="3936184" y="238219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AFD16A-0E63-F55A-A250-D08D3471A62F}"/>
              </a:ext>
            </a:extLst>
          </p:cNvPr>
          <p:cNvSpPr txBox="1"/>
          <p:nvPr/>
        </p:nvSpPr>
        <p:spPr>
          <a:xfrm>
            <a:off x="11463331" y="2442542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CEB9DDC-5798-C103-90AC-7650999C67A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Image 3" descr="Un homme d'affaires applaudit à deux mains">
            <a:extLst>
              <a:ext uri="{FF2B5EF4-FFF2-40B4-BE49-F238E27FC236}">
                <a16:creationId xmlns:a16="http://schemas.microsoft.com/office/drawing/2014/main" id="{769AD3D0-5F23-2328-2FE2-963F3FD8F6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166" y="4377660"/>
            <a:ext cx="1070775" cy="2161628"/>
          </a:xfrm>
          <a:prstGeom prst="rect">
            <a:avLst/>
          </a:prstGeom>
        </p:spPr>
      </p:pic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6A75945-03A8-DF62-326B-ECD075763DFB}"/>
              </a:ext>
            </a:extLst>
          </p:cNvPr>
          <p:cNvGrpSpPr/>
          <p:nvPr/>
        </p:nvGrpSpPr>
        <p:grpSpPr>
          <a:xfrm>
            <a:off x="7033568" y="2320114"/>
            <a:ext cx="2150970" cy="1947160"/>
            <a:chOff x="-4435634" y="3221970"/>
            <a:chExt cx="4325260" cy="3915430"/>
          </a:xfrm>
        </p:grpSpPr>
        <p:pic>
          <p:nvPicPr>
            <p:cNvPr id="23" name="Espace réservé du contenu 6" descr="Tribunal contour">
              <a:extLst>
                <a:ext uri="{FF2B5EF4-FFF2-40B4-BE49-F238E27FC236}">
                  <a16:creationId xmlns:a16="http://schemas.microsoft.com/office/drawing/2014/main" id="{76FE0C9B-155E-55DC-E694-644E7B9F1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65E1FA1-9759-8CC6-F147-A08D543303AD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25" name="Espace réservé du contenu 6" descr="Tribunal contour">
                <a:extLst>
                  <a:ext uri="{FF2B5EF4-FFF2-40B4-BE49-F238E27FC236}">
                    <a16:creationId xmlns:a16="http://schemas.microsoft.com/office/drawing/2014/main" id="{0F8846DD-457A-5E66-2FA3-388D60C0F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26" name="Graphique 25" descr="Réussite du groupe avec un remplissage uni">
                <a:extLst>
                  <a:ext uri="{FF2B5EF4-FFF2-40B4-BE49-F238E27FC236}">
                    <a16:creationId xmlns:a16="http://schemas.microsoft.com/office/drawing/2014/main" id="{3691D3EE-84B4-E771-26D0-CBEA45083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27" name="Espace réservé du contenu 6" descr="Tribunal contour">
                <a:extLst>
                  <a:ext uri="{FF2B5EF4-FFF2-40B4-BE49-F238E27FC236}">
                    <a16:creationId xmlns:a16="http://schemas.microsoft.com/office/drawing/2014/main" id="{84670AE1-56D8-CD17-8ADA-1447BD38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31" name="Image 30" descr="Une femme d'affaires hausse les épaules">
            <a:extLst>
              <a:ext uri="{FF2B5EF4-FFF2-40B4-BE49-F238E27FC236}">
                <a16:creationId xmlns:a16="http://schemas.microsoft.com/office/drawing/2014/main" id="{CD071046-F384-953B-1D4C-F740A51318C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701" y="2431708"/>
            <a:ext cx="1625576" cy="2540673"/>
          </a:xfrm>
          <a:prstGeom prst="rect">
            <a:avLst/>
          </a:prstGeom>
        </p:spPr>
      </p:pic>
      <p:pic>
        <p:nvPicPr>
          <p:cNvPr id="33" name="Image 32" descr="Un homme d'affaires déçu">
            <a:extLst>
              <a:ext uri="{FF2B5EF4-FFF2-40B4-BE49-F238E27FC236}">
                <a16:creationId xmlns:a16="http://schemas.microsoft.com/office/drawing/2014/main" id="{267A19B0-0519-5725-B1E6-5742E6CD021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072" y="2431708"/>
            <a:ext cx="912419" cy="2689441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A9F67446-2D3C-DA47-B7F0-C975821DEF41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191AB7-F08E-C9EC-26E7-CCDF44F1A800}"/>
              </a:ext>
            </a:extLst>
          </p:cNvPr>
          <p:cNvSpPr txBox="1"/>
          <p:nvPr/>
        </p:nvSpPr>
        <p:spPr>
          <a:xfrm>
            <a:off x="4229734" y="495337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B5C77A-E163-2449-13D7-CEAF622EE09F}"/>
              </a:ext>
            </a:extLst>
          </p:cNvPr>
          <p:cNvSpPr txBox="1"/>
          <p:nvPr/>
        </p:nvSpPr>
        <p:spPr>
          <a:xfrm>
            <a:off x="11215587" y="5082450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D595714-0A7A-F5B5-76B6-5354F4A6D0C9}"/>
              </a:ext>
            </a:extLst>
          </p:cNvPr>
          <p:cNvSpPr txBox="1">
            <a:spLocks/>
          </p:cNvSpPr>
          <p:nvPr/>
        </p:nvSpPr>
        <p:spPr>
          <a:xfrm>
            <a:off x="7366922" y="6211850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B7F10CF5-CFA7-D3C8-2E36-9BA0F87267D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992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Komyu">
  <a:themeElements>
    <a:clrScheme name="KOMYU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605469"/>
      </a:accent1>
      <a:accent2>
        <a:srgbClr val="34657F"/>
      </a:accent2>
      <a:accent3>
        <a:srgbClr val="932E4C"/>
      </a:accent3>
      <a:accent4>
        <a:srgbClr val="605469"/>
      </a:accent4>
      <a:accent5>
        <a:srgbClr val="68B497"/>
      </a:accent5>
      <a:accent6>
        <a:srgbClr val="3D3D3D"/>
      </a:accent6>
      <a:hlink>
        <a:srgbClr val="828282"/>
      </a:hlink>
      <a:folHlink>
        <a:srgbClr val="A5A5A5"/>
      </a:folHlink>
    </a:clrScheme>
    <a:fontScheme name="Personnalisé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Komyu" id="{8121FEB0-7DC9-4EFC-B5FB-BFE5B73E1A4F}" vid="{052A6F01-BD27-4BE5-9C1E-1CE6A2C5E7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64E4B6-A62C-47DF-9847-885FC8A61B8A}">
  <ds:schemaRefs>
    <ds:schemaRef ds:uri="2e054d75-df43-4e50-a610-0e7b0816d11a"/>
    <ds:schemaRef ds:uri="ae28f11b-d4f1-47fe-837d-5da7d4fdf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A452114-1FA1-4C50-A44A-C20090E5F151}">
  <ds:schemaRefs>
    <ds:schemaRef ds:uri="2e054d75-df43-4e50-a610-0e7b0816d11a"/>
    <ds:schemaRef ds:uri="ae28f11b-d4f1-47fe-837d-5da7d4fdfa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57A1A0-2077-47ED-A10E-7C04649490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ThèmeKomyu</Template>
  <TotalTime>71</TotalTime>
  <Words>1068</Words>
  <Application>Microsoft Office PowerPoint</Application>
  <PresentationFormat>Grand écran</PresentationFormat>
  <Paragraphs>218</Paragraphs>
  <Slides>40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Avenir Next LT Pro</vt:lpstr>
      <vt:lpstr>Avenir Next LT Pro Light</vt:lpstr>
      <vt:lpstr>Calibri</vt:lpstr>
      <vt:lpstr>Wingdings 2</vt:lpstr>
      <vt:lpstr>ThèmeKomyu</vt:lpstr>
      <vt:lpstr>Présentation PowerPoint</vt:lpstr>
      <vt:lpstr>Présentation PowerPoint</vt:lpstr>
      <vt:lpstr>WHY ?</vt:lpstr>
      <vt:lpstr>WHY ?</vt:lpstr>
      <vt:lpstr>WHY ?</vt:lpstr>
      <vt:lpstr>WHY ?</vt:lpstr>
      <vt:lpstr>GREAT GOAL</vt:lpstr>
      <vt:lpstr>MCF from the field    EXAMPLE 1  </vt:lpstr>
      <vt:lpstr>MCF from the field    EXAMPLE 1  Reading GRID  </vt:lpstr>
      <vt:lpstr>MCF from the field    EXAMPLE 1  Reading GRID  </vt:lpstr>
      <vt:lpstr>MCF from the field    EXAMPLE 1  In the FRAMEWORK  </vt:lpstr>
      <vt:lpstr>MCF from the field    EXAMPLE 1  MORAL OF THE STORY </vt:lpstr>
      <vt:lpstr>MCF from the field    EXAMPLE 2    </vt:lpstr>
      <vt:lpstr>MCF from the field    EXAMPLE 2  READING GRID    </vt:lpstr>
      <vt:lpstr>MCF from the field    EXAMPLE 2  In the framework    </vt:lpstr>
      <vt:lpstr>MCF from the field    EXAMPLE 2  MORAL of the STORY  </vt:lpstr>
      <vt:lpstr>MCF from the field    EXAMPLE 3  </vt:lpstr>
      <vt:lpstr>MCF from the field    EXAMPLE 3  READING GRID    </vt:lpstr>
      <vt:lpstr>MCF from the field    EXAMPLE 3  In the framework    </vt:lpstr>
      <vt:lpstr>MCF from the field    EXAMPLE 3  MORAL OF THE STORY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 SHort</vt:lpstr>
      <vt:lpstr>And you?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</dc:title>
  <dc:creator>MASTER</dc:creator>
  <cp:lastModifiedBy>Thomas Froment</cp:lastModifiedBy>
  <cp:revision>1</cp:revision>
  <dcterms:created xsi:type="dcterms:W3CDTF">2022-02-02T20:18:17Z</dcterms:created>
  <dcterms:modified xsi:type="dcterms:W3CDTF">2023-05-28T15:56:00Z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  <property fmtid="{D5CDD505-2E9C-101B-9397-08002B2CF9AE}" pid="3" name="MediaServiceImageTags">
    <vt:lpwstr/>
  </property>
</Properties>
</file>